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image18.jpg" ContentType="image/jpeg"/>
  <Override PartName="/ppt/media/image19.jpg" ContentType="image/jpe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8" r:id="rId5"/>
    <p:sldId id="259" r:id="rId6"/>
    <p:sldId id="271" r:id="rId7"/>
    <p:sldId id="263" r:id="rId8"/>
    <p:sldId id="282" r:id="rId9"/>
    <p:sldId id="273" r:id="rId10"/>
    <p:sldId id="274" r:id="rId11"/>
    <p:sldId id="275" r:id="rId12"/>
    <p:sldId id="276" r:id="rId13"/>
    <p:sldId id="279" r:id="rId14"/>
    <p:sldId id="265" r:id="rId15"/>
    <p:sldId id="283" r:id="rId16"/>
    <p:sldId id="261" r:id="rId17"/>
    <p:sldId id="281" r:id="rId18"/>
    <p:sldId id="264" r:id="rId19"/>
    <p:sldId id="267" r:id="rId20"/>
    <p:sldId id="262" r:id="rId21"/>
    <p:sldId id="260" r:id="rId22"/>
    <p:sldId id="280" r:id="rId23"/>
    <p:sldId id="272" r:id="rId24"/>
    <p:sldId id="269" r:id="rId25"/>
    <p:sldId id="277" r:id="rId26"/>
    <p:sldId id="266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7E6E6"/>
    <a:srgbClr val="000000"/>
    <a:srgbClr val="0B1F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DACF1-A7F8-4B76-A1E9-38A5F35090F9}" v="7" dt="2026-09-02T22:35:22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Rosa" userId="1f39e62a-09d1-4dbe-b4b5-a1f6a6538fbd" providerId="ADAL" clId="{0DA4CFD5-7A62-424F-9340-EA3D7D6707FE}"/>
    <pc:docChg chg="undo custSel addSld delSld modSld">
      <pc:chgData name="Leonardo Rosa" userId="1f39e62a-09d1-4dbe-b4b5-a1f6a6538fbd" providerId="ADAL" clId="{0DA4CFD5-7A62-424F-9340-EA3D7D6707FE}" dt="2026-09-03T16:09:03.468" v="388" actId="20577"/>
      <pc:docMkLst>
        <pc:docMk/>
      </pc:docMkLst>
      <pc:sldChg chg="modSp mod">
        <pc:chgData name="Leonardo Rosa" userId="1f39e62a-09d1-4dbe-b4b5-a1f6a6538fbd" providerId="ADAL" clId="{0DA4CFD5-7A62-424F-9340-EA3D7D6707FE}" dt="2026-09-02T20:11:05.044" v="358" actId="20577"/>
        <pc:sldMkLst>
          <pc:docMk/>
          <pc:sldMk cId="0" sldId="256"/>
        </pc:sldMkLst>
        <pc:spChg chg="mod">
          <ac:chgData name="Leonardo Rosa" userId="1f39e62a-09d1-4dbe-b4b5-a1f6a6538fbd" providerId="ADAL" clId="{0DA4CFD5-7A62-424F-9340-EA3D7D6707FE}" dt="2026-09-02T20:11:05.044" v="358" actId="20577"/>
          <ac:spMkLst>
            <pc:docMk/>
            <pc:sldMk cId="0" sldId="256"/>
            <ac:spMk id="10" creationId="{00000000-0000-0000-0000-000000000000}"/>
          </ac:spMkLst>
        </pc:spChg>
      </pc:sldChg>
      <pc:sldChg chg="modSp mod">
        <pc:chgData name="Leonardo Rosa" userId="1f39e62a-09d1-4dbe-b4b5-a1f6a6538fbd" providerId="ADAL" clId="{0DA4CFD5-7A62-424F-9340-EA3D7D6707FE}" dt="2026-09-03T16:09:03.468" v="388" actId="20577"/>
        <pc:sldMkLst>
          <pc:docMk/>
          <pc:sldMk cId="0" sldId="257"/>
        </pc:sldMkLst>
        <pc:spChg chg="mod">
          <ac:chgData name="Leonardo Rosa" userId="1f39e62a-09d1-4dbe-b4b5-a1f6a6538fbd" providerId="ADAL" clId="{0DA4CFD5-7A62-424F-9340-EA3D7D6707FE}" dt="2026-09-03T16:09:03.468" v="388" actId="2057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3T16:08:41.132" v="379" actId="20577"/>
          <ac:spMkLst>
            <pc:docMk/>
            <pc:sldMk cId="0" sldId="257"/>
            <ac:spMk id="18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57"/>
            <ac:spMk id="21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58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58"/>
            <ac:spMk id="31" creationId="{00000000-0000-0000-0000-000000000000}"/>
          </ac:spMkLst>
        </pc:spChg>
      </pc:sldChg>
      <pc:sldChg chg="modSp mod">
        <pc:chgData name="Leonardo Rosa" userId="1f39e62a-09d1-4dbe-b4b5-a1f6a6538fbd" providerId="ADAL" clId="{0DA4CFD5-7A62-424F-9340-EA3D7D6707FE}" dt="2026-09-02T22:35:22.156" v="374"/>
        <pc:sldMkLst>
          <pc:docMk/>
          <pc:sldMk cId="0" sldId="259"/>
        </pc:sldMkLst>
        <pc:spChg chg="mod">
          <ac:chgData name="Leonardo Rosa" userId="1f39e62a-09d1-4dbe-b4b5-a1f6a6538fbd" providerId="ADAL" clId="{0DA4CFD5-7A62-424F-9340-EA3D7D6707FE}" dt="2026-09-02T21:43:23.726" v="365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59"/>
            <ac:spMk id="21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0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0"/>
            <ac:spMk id="26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1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1"/>
            <ac:spMk id="25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2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2"/>
            <ac:spMk id="21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3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3"/>
            <ac:spMk id="27" creationId="{00000000-0000-0000-0000-000000000000}"/>
          </ac:spMkLst>
        </pc:spChg>
      </pc:sldChg>
      <pc:sldChg chg="addSp delSp modSp add del mod">
        <pc:chgData name="Leonardo Rosa" userId="1f39e62a-09d1-4dbe-b4b5-a1f6a6538fbd" providerId="ADAL" clId="{0DA4CFD5-7A62-424F-9340-EA3D7D6707FE}" dt="2026-09-02T22:35:01.015" v="373" actId="22"/>
        <pc:sldMkLst>
          <pc:docMk/>
          <pc:sldMk cId="0" sldId="264"/>
        </pc:sldMkLst>
        <pc:spChg chg="mod">
          <ac:chgData name="Leonardo Rosa" userId="1f39e62a-09d1-4dbe-b4b5-a1f6a6538fbd" providerId="ADAL" clId="{0DA4CFD5-7A62-424F-9340-EA3D7D6707FE}" dt="2026-09-02T19:03:28.848" v="72" actId="26606"/>
          <ac:spMkLst>
            <pc:docMk/>
            <pc:sldMk cId="0" sldId="264"/>
            <ac:spMk id="8" creationId="{00000000-0000-0000-0000-000000000000}"/>
          </ac:spMkLst>
        </pc:spChg>
        <pc:spChg chg="del">
          <ac:chgData name="Leonardo Rosa" userId="1f39e62a-09d1-4dbe-b4b5-a1f6a6538fbd" providerId="ADAL" clId="{0DA4CFD5-7A62-424F-9340-EA3D7D6707FE}" dt="2026-09-02T19:05:10.524" v="73" actId="478"/>
          <ac:spMkLst>
            <pc:docMk/>
            <pc:sldMk cId="0" sldId="264"/>
            <ac:spMk id="9" creationId="{00000000-0000-0000-0000-000000000000}"/>
          </ac:spMkLst>
        </pc:spChg>
        <pc:spChg chg="del">
          <ac:chgData name="Leonardo Rosa" userId="1f39e62a-09d1-4dbe-b4b5-a1f6a6538fbd" providerId="ADAL" clId="{0DA4CFD5-7A62-424F-9340-EA3D7D6707FE}" dt="2026-09-02T22:34:53.196" v="372" actId="478"/>
          <ac:spMkLst>
            <pc:docMk/>
            <pc:sldMk cId="0" sldId="264"/>
            <ac:spMk id="10" creationId="{00000000-0000-0000-0000-000000000000}"/>
          </ac:spMkLst>
        </pc:spChg>
        <pc:spChg chg="add">
          <ac:chgData name="Leonardo Rosa" userId="1f39e62a-09d1-4dbe-b4b5-a1f6a6538fbd" providerId="ADAL" clId="{0DA4CFD5-7A62-424F-9340-EA3D7D6707FE}" dt="2026-09-02T22:35:01.015" v="373" actId="22"/>
          <ac:spMkLst>
            <pc:docMk/>
            <pc:sldMk cId="0" sldId="264"/>
            <ac:spMk id="14" creationId="{94A38DAB-C1F8-3E6E-B072-A37A8E22DB58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5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5"/>
            <ac:spMk id="33" creationId="{00000000-0000-0000-0000-00000000000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0" sldId="266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0" sldId="266"/>
            <ac:spMk id="10" creationId="{00000000-0000-0000-0000-000000000000}"/>
          </ac:spMkLst>
        </pc:spChg>
      </pc:sldChg>
      <pc:sldChg chg="addSp delSp modSp mod">
        <pc:chgData name="Leonardo Rosa" userId="1f39e62a-09d1-4dbe-b4b5-a1f6a6538fbd" providerId="ADAL" clId="{0DA4CFD5-7A62-424F-9340-EA3D7D6707FE}" dt="2026-09-02T20:10:36.328" v="357" actId="20577"/>
        <pc:sldMkLst>
          <pc:docMk/>
          <pc:sldMk cId="0" sldId="267"/>
        </pc:sldMkLst>
        <pc:spChg chg="mod">
          <ac:chgData name="Leonardo Rosa" userId="1f39e62a-09d1-4dbe-b4b5-a1f6a6538fbd" providerId="ADAL" clId="{0DA4CFD5-7A62-424F-9340-EA3D7D6707FE}" dt="2026-09-02T20:10:36.328" v="357" actId="20577"/>
          <ac:spMkLst>
            <pc:docMk/>
            <pc:sldMk cId="0" sldId="267"/>
            <ac:spMk id="5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20:10:15.217" v="346" actId="10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20:10:15.217" v="346" actId="1036"/>
          <ac:spMkLst>
            <pc:docMk/>
            <pc:sldMk cId="0" sldId="267"/>
            <ac:spMk id="7" creationId="{00000000-0000-0000-0000-000000000000}"/>
          </ac:spMkLst>
        </pc:spChg>
        <pc:spChg chg="del mod">
          <ac:chgData name="Leonardo Rosa" userId="1f39e62a-09d1-4dbe-b4b5-a1f6a6538fbd" providerId="ADAL" clId="{0DA4CFD5-7A62-424F-9340-EA3D7D6707FE}" dt="2026-09-02T20:10:10.654" v="331" actId="478"/>
          <ac:spMkLst>
            <pc:docMk/>
            <pc:sldMk cId="0" sldId="267"/>
            <ac:spMk id="8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9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10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5:09.252" v="247" actId="554"/>
          <ac:spMkLst>
            <pc:docMk/>
            <pc:sldMk cId="0" sldId="267"/>
            <ac:spMk id="11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5:30.819" v="250" actId="14100"/>
          <ac:spMkLst>
            <pc:docMk/>
            <pc:sldMk cId="0" sldId="267"/>
            <ac:spMk id="12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13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20:06:22.804" v="289" actId="20577"/>
          <ac:spMkLst>
            <pc:docMk/>
            <pc:sldMk cId="0" sldId="267"/>
            <ac:spMk id="14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15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4:47.198" v="244" actId="1038"/>
          <ac:spMkLst>
            <pc:docMk/>
            <pc:sldMk cId="0" sldId="267"/>
            <ac:spMk id="16" creationId="{00000000-0000-0000-0000-000000000000}"/>
          </ac:spMkLst>
        </pc:spChg>
        <pc:spChg chg="mod">
          <ac:chgData name="Leonardo Rosa" userId="1f39e62a-09d1-4dbe-b4b5-a1f6a6538fbd" providerId="ADAL" clId="{0DA4CFD5-7A62-424F-9340-EA3D7D6707FE}" dt="2026-09-02T19:55:09.252" v="247" actId="554"/>
          <ac:spMkLst>
            <pc:docMk/>
            <pc:sldMk cId="0" sldId="267"/>
            <ac:spMk id="17" creationId="{00000000-0000-0000-0000-000000000000}"/>
          </ac:spMkLst>
        </pc:spChg>
        <pc:spChg chg="add 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21" creationId="{E410889B-4B50-FD04-F478-57C1ADBC9C1C}"/>
          </ac:spMkLst>
        </pc:spChg>
        <pc:spChg chg="add 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23" creationId="{6A274824-F87B-2A30-A4ED-C4A07CD4D034}"/>
          </ac:spMkLst>
        </pc:spChg>
        <pc:spChg chg="add 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25" creationId="{A20037F5-7FA1-2E5D-4066-622B5983287B}"/>
          </ac:spMkLst>
        </pc:spChg>
        <pc:spChg chg="add mod">
          <ac:chgData name="Leonardo Rosa" userId="1f39e62a-09d1-4dbe-b4b5-a1f6a6538fbd" providerId="ADAL" clId="{0DA4CFD5-7A62-424F-9340-EA3D7D6707FE}" dt="2026-09-02T19:55:45.408" v="253" actId="14100"/>
          <ac:spMkLst>
            <pc:docMk/>
            <pc:sldMk cId="0" sldId="267"/>
            <ac:spMk id="27" creationId="{53A2779B-AD1B-07F4-6A25-14B5101EB2BB}"/>
          </ac:spMkLst>
        </pc:spChg>
        <pc:spChg chg="add mod">
          <ac:chgData name="Leonardo Rosa" userId="1f39e62a-09d1-4dbe-b4b5-a1f6a6538fbd" providerId="ADAL" clId="{0DA4CFD5-7A62-424F-9340-EA3D7D6707FE}" dt="2026-09-02T19:55:25.139" v="249" actId="1076"/>
          <ac:spMkLst>
            <pc:docMk/>
            <pc:sldMk cId="0" sldId="267"/>
            <ac:spMk id="29" creationId="{AEE0C9CC-1361-88A6-4106-A344B2C1F49D}"/>
          </ac:spMkLst>
        </pc:spChg>
        <pc:spChg chg="add mod">
          <ac:chgData name="Leonardo Rosa" userId="1f39e62a-09d1-4dbe-b4b5-a1f6a6538fbd" providerId="ADAL" clId="{0DA4CFD5-7A62-424F-9340-EA3D7D6707FE}" dt="2026-09-02T20:06:20.029" v="288" actId="20577"/>
          <ac:spMkLst>
            <pc:docMk/>
            <pc:sldMk cId="0" sldId="267"/>
            <ac:spMk id="31" creationId="{B368C0D1-5BDF-5625-FBAA-560CF802D3F0}"/>
          </ac:spMkLst>
        </pc:spChg>
        <pc:spChg chg="add mod">
          <ac:chgData name="Leonardo Rosa" userId="1f39e62a-09d1-4dbe-b4b5-a1f6a6538fbd" providerId="ADAL" clId="{0DA4CFD5-7A62-424F-9340-EA3D7D6707FE}" dt="2026-09-02T19:58:41.342" v="273" actId="14100"/>
          <ac:spMkLst>
            <pc:docMk/>
            <pc:sldMk cId="0" sldId="267"/>
            <ac:spMk id="33" creationId="{C93912FF-CEFF-1D94-2D6C-5E648ABA4C86}"/>
          </ac:spMkLst>
        </pc:spChg>
        <pc:spChg chg="add mod">
          <ac:chgData name="Leonardo Rosa" userId="1f39e62a-09d1-4dbe-b4b5-a1f6a6538fbd" providerId="ADAL" clId="{0DA4CFD5-7A62-424F-9340-EA3D7D6707FE}" dt="2026-09-02T19:58:27.128" v="272" actId="14100"/>
          <ac:spMkLst>
            <pc:docMk/>
            <pc:sldMk cId="0" sldId="267"/>
            <ac:spMk id="35" creationId="{D6B62B92-DDDD-B995-79F6-7B2B59594602}"/>
          </ac:spMkLst>
        </pc:spChg>
        <pc:spChg chg="add mod">
          <ac:chgData name="Leonardo Rosa" userId="1f39e62a-09d1-4dbe-b4b5-a1f6a6538fbd" providerId="ADAL" clId="{0DA4CFD5-7A62-424F-9340-EA3D7D6707FE}" dt="2026-09-02T20:05:28.482" v="274"/>
          <ac:spMkLst>
            <pc:docMk/>
            <pc:sldMk cId="0" sldId="267"/>
            <ac:spMk id="37" creationId="{C1DB9063-2C59-BE18-876B-0805AB3C6FEC}"/>
          </ac:spMkLst>
        </pc:spChg>
        <pc:spChg chg="add mod">
          <ac:chgData name="Leonardo Rosa" userId="1f39e62a-09d1-4dbe-b4b5-a1f6a6538fbd" providerId="ADAL" clId="{0DA4CFD5-7A62-424F-9340-EA3D7D6707FE}" dt="2026-09-02T20:07:42.695" v="299" actId="208"/>
          <ac:spMkLst>
            <pc:docMk/>
            <pc:sldMk cId="0" sldId="267"/>
            <ac:spMk id="39" creationId="{D09F85FE-0A54-2A4A-EC41-32D866FE4FDA}"/>
          </ac:spMkLst>
        </pc:spChg>
        <pc:spChg chg="add mod">
          <ac:chgData name="Leonardo Rosa" userId="1f39e62a-09d1-4dbe-b4b5-a1f6a6538fbd" providerId="ADAL" clId="{0DA4CFD5-7A62-424F-9340-EA3D7D6707FE}" dt="2026-09-02T20:09:48.744" v="311" actId="207"/>
          <ac:spMkLst>
            <pc:docMk/>
            <pc:sldMk cId="0" sldId="267"/>
            <ac:spMk id="41" creationId="{66282E97-7335-2AB9-C2A7-D0BBB78E03FE}"/>
          </ac:spMkLst>
        </pc:spChg>
        <pc:picChg chg="add del">
          <ac:chgData name="Leonardo Rosa" userId="1f39e62a-09d1-4dbe-b4b5-a1f6a6538fbd" providerId="ADAL" clId="{0DA4CFD5-7A62-424F-9340-EA3D7D6707FE}" dt="2026-09-02T20:07:00.085" v="292" actId="478"/>
          <ac:picMkLst>
            <pc:docMk/>
            <pc:sldMk cId="0" sldId="267"/>
            <ac:picMk id="38" creationId="{C08D3689-0965-4B70-CBB2-9BCB9EEE1D2D}"/>
          </ac:picMkLst>
        </pc:picChg>
        <pc:picChg chg="add del mod modCrop">
          <ac:chgData name="Leonardo Rosa" userId="1f39e62a-09d1-4dbe-b4b5-a1f6a6538fbd" providerId="ADAL" clId="{0DA4CFD5-7A62-424F-9340-EA3D7D6707FE}" dt="2026-09-02T20:09:50.480" v="312" actId="478"/>
          <ac:picMkLst>
            <pc:docMk/>
            <pc:sldMk cId="0" sldId="267"/>
            <ac:picMk id="42" creationId="{9A6EE7EC-BAA0-85A4-0724-F337947981DC}"/>
          </ac:picMkLst>
        </pc:picChg>
      </pc:sldChg>
      <pc:sldChg chg="modSp mod">
        <pc:chgData name="Leonardo Rosa" userId="1f39e62a-09d1-4dbe-b4b5-a1f6a6538fbd" providerId="ADAL" clId="{0DA4CFD5-7A62-424F-9340-EA3D7D6707FE}" dt="2026-09-02T22:35:22.156" v="374"/>
        <pc:sldMkLst>
          <pc:docMk/>
          <pc:sldMk cId="2195416561" sldId="268"/>
        </pc:sldMkLst>
        <pc:spChg chg="mod">
          <ac:chgData name="Leonardo Rosa" userId="1f39e62a-09d1-4dbe-b4b5-a1f6a6538fbd" providerId="ADAL" clId="{0DA4CFD5-7A62-424F-9340-EA3D7D6707FE}" dt="2026-09-02T03:34:48.480" v="69" actId="20577"/>
          <ac:spMkLst>
            <pc:docMk/>
            <pc:sldMk cId="2195416561" sldId="268"/>
            <ac:spMk id="8" creationId="{6B84E1FA-682F-D88D-CFF6-335C0B3DCA40}"/>
          </ac:spMkLst>
        </pc:spChg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2195416561" sldId="268"/>
            <ac:spMk id="31" creationId="{E73841AC-5361-3715-E39D-9473B249A775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3950709567" sldId="269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3950709567" sldId="269"/>
            <ac:spMk id="27" creationId="{49E50E49-6BD0-4D13-6C66-AF2DC7BEE2F7}"/>
          </ac:spMkLst>
        </pc:spChg>
      </pc:sldChg>
      <pc:sldChg chg="modSp mod">
        <pc:chgData name="Leonardo Rosa" userId="1f39e62a-09d1-4dbe-b4b5-a1f6a6538fbd" providerId="ADAL" clId="{0DA4CFD5-7A62-424F-9340-EA3D7D6707FE}" dt="2026-09-02T22:35:22.156" v="374"/>
        <pc:sldMkLst>
          <pc:docMk/>
          <pc:sldMk cId="1377822413" sldId="271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1377822413" sldId="271"/>
            <ac:spMk id="27" creationId="{9E02B823-2495-A30D-DF06-6921951EB9CC}"/>
          </ac:spMkLst>
        </pc:spChg>
        <pc:spChg chg="mod">
          <ac:chgData name="Leonardo Rosa" userId="1f39e62a-09d1-4dbe-b4b5-a1f6a6538fbd" providerId="ADAL" clId="{0DA4CFD5-7A62-424F-9340-EA3D7D6707FE}" dt="2026-09-02T20:12:43.797" v="364" actId="20577"/>
          <ac:spMkLst>
            <pc:docMk/>
            <pc:sldMk cId="1377822413" sldId="271"/>
            <ac:spMk id="84" creationId="{831F7B12-EF2B-2F37-413B-850B0234F8CB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1702363580" sldId="272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1702363580" sldId="272"/>
            <ac:spMk id="21" creationId="{29D26332-E33E-06E8-813D-5C4426F3D7EF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464395940" sldId="273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464395940" sldId="273"/>
            <ac:spMk id="21" creationId="{A01B58EA-ED84-6035-BEFC-423464AC05D6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3999126109" sldId="274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3999126109" sldId="274"/>
            <ac:spMk id="26" creationId="{34E5DCA2-913F-C7CE-46E4-7177ED07C1C1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2726350271" sldId="275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2726350271" sldId="275"/>
            <ac:spMk id="25" creationId="{2E8C9756-84B1-1F02-EB87-57603BA6D53F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3577563223" sldId="276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3577563223" sldId="276"/>
            <ac:spMk id="21" creationId="{DD3FF636-1A5E-BBB5-F9DD-3859E6AB9DF3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2022409460" sldId="277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2022409460" sldId="277"/>
            <ac:spMk id="33" creationId="{0D6E6865-74F3-9C75-9C67-B87E4C66DC67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1616780351" sldId="279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1616780351" sldId="279"/>
            <ac:spMk id="10" creationId="{E6224558-F1EE-EB7A-1FC2-5BF8ECF9DF34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803977565" sldId="280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803977565" sldId="280"/>
            <ac:spMk id="25" creationId="{0A03FD5C-737B-77C4-CB7F-09C1BFE37310}"/>
          </ac:spMkLst>
        </pc:spChg>
      </pc:sldChg>
      <pc:sldChg chg="modSp">
        <pc:chgData name="Leonardo Rosa" userId="1f39e62a-09d1-4dbe-b4b5-a1f6a6538fbd" providerId="ADAL" clId="{0DA4CFD5-7A62-424F-9340-EA3D7D6707FE}" dt="2026-09-02T22:35:22.156" v="374"/>
        <pc:sldMkLst>
          <pc:docMk/>
          <pc:sldMk cId="3845496044" sldId="281"/>
        </pc:sldMkLst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3845496044" sldId="281"/>
            <ac:spMk id="27" creationId="{9D8E1EEF-72EF-C2BE-1A55-C87C18C91C7A}"/>
          </ac:spMkLst>
        </pc:spChg>
      </pc:sldChg>
      <pc:sldChg chg="modSp mod">
        <pc:chgData name="Leonardo Rosa" userId="1f39e62a-09d1-4dbe-b4b5-a1f6a6538fbd" providerId="ADAL" clId="{0DA4CFD5-7A62-424F-9340-EA3D7D6707FE}" dt="2026-09-02T22:35:22.156" v="374"/>
        <pc:sldMkLst>
          <pc:docMk/>
          <pc:sldMk cId="1218138184" sldId="282"/>
        </pc:sldMkLst>
        <pc:spChg chg="mod">
          <ac:chgData name="Leonardo Rosa" userId="1f39e62a-09d1-4dbe-b4b5-a1f6a6538fbd" providerId="ADAL" clId="{0DA4CFD5-7A62-424F-9340-EA3D7D6707FE}" dt="2026-09-02T22:33:48.642" v="371" actId="20577"/>
          <ac:spMkLst>
            <pc:docMk/>
            <pc:sldMk cId="1218138184" sldId="282"/>
            <ac:spMk id="12" creationId="{C34EC014-4682-2D74-5495-B21ED7526D9E}"/>
          </ac:spMkLst>
        </pc:spChg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1218138184" sldId="282"/>
            <ac:spMk id="27" creationId="{A0F2DB2C-2DE6-0CFA-166C-C230B61FE6C8}"/>
          </ac:spMkLst>
        </pc:spChg>
      </pc:sldChg>
      <pc:sldChg chg="addSp delSp modSp add mod setBg">
        <pc:chgData name="Leonardo Rosa" userId="1f39e62a-09d1-4dbe-b4b5-a1f6a6538fbd" providerId="ADAL" clId="{0DA4CFD5-7A62-424F-9340-EA3D7D6707FE}" dt="2026-09-02T22:35:22.156" v="374"/>
        <pc:sldMkLst>
          <pc:docMk/>
          <pc:sldMk cId="3710137511" sldId="283"/>
        </pc:sldMkLst>
        <pc:spChg chg="mod">
          <ac:chgData name="Leonardo Rosa" userId="1f39e62a-09d1-4dbe-b4b5-a1f6a6538fbd" providerId="ADAL" clId="{0DA4CFD5-7A62-424F-9340-EA3D7D6707FE}" dt="2026-09-02T03:33:19.014" v="41" actId="20577"/>
          <ac:spMkLst>
            <pc:docMk/>
            <pc:sldMk cId="3710137511" sldId="283"/>
            <ac:spMk id="4" creationId="{05D14147-785C-476F-754B-D61B41661D1C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7" creationId="{49335A19-01DA-EE84-974B-BB936EC1D68D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8" creationId="{5CA4B27A-C3A6-508A-B221-D787D028AF62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10" creationId="{131E0BD3-8FF7-5E83-E9F3-9AEEA19F3F41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18" creationId="{9A6966C5-579A-7AA4-9942-25DC81469AB6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19" creationId="{0C0A5FD9-71F9-1DD5-E1B6-AF63D21204B6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25" creationId="{C0747161-D7CB-81F6-73B9-5F967511A2F1}"/>
          </ac:spMkLst>
        </pc:spChg>
        <pc:spChg chg="mod">
          <ac:chgData name="Leonardo Rosa" userId="1f39e62a-09d1-4dbe-b4b5-a1f6a6538fbd" providerId="ADAL" clId="{0DA4CFD5-7A62-424F-9340-EA3D7D6707FE}" dt="2026-09-02T22:35:22.156" v="374"/>
          <ac:spMkLst>
            <pc:docMk/>
            <pc:sldMk cId="3710137511" sldId="283"/>
            <ac:spMk id="33" creationId="{2CB224AA-216D-0BB5-0135-DD80A9845249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36" creationId="{211C8CD8-0C3B-D13E-55B3-25D0C382561B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38" creationId="{B9D44961-B0B6-AF5A-B41B-AA3BD169BA2D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44" creationId="{F7296A5B-7D9D-1EDD-6462-E54DF6A66AF6}"/>
          </ac:spMkLst>
        </pc:spChg>
        <pc:spChg chg="del">
          <ac:chgData name="Leonardo Rosa" userId="1f39e62a-09d1-4dbe-b4b5-a1f6a6538fbd" providerId="ADAL" clId="{0DA4CFD5-7A62-424F-9340-EA3D7D6707FE}" dt="2026-09-02T03:31:31.599" v="21" actId="478"/>
          <ac:spMkLst>
            <pc:docMk/>
            <pc:sldMk cId="3710137511" sldId="283"/>
            <ac:spMk id="52" creationId="{F0110E67-AAEC-7837-AE9D-F2E91D843154}"/>
          </ac:spMkLst>
        </pc:spChg>
        <pc:picChg chg="add mod">
          <ac:chgData name="Leonardo Rosa" userId="1f39e62a-09d1-4dbe-b4b5-a1f6a6538fbd" providerId="ADAL" clId="{0DA4CFD5-7A62-424F-9340-EA3D7D6707FE}" dt="2026-09-02T03:33:58.123" v="67" actId="1038"/>
          <ac:picMkLst>
            <pc:docMk/>
            <pc:sldMk cId="3710137511" sldId="283"/>
            <ac:picMk id="11" creationId="{600E8863-236D-7840-A727-5CFC80A75AAC}"/>
          </ac:picMkLst>
        </pc:picChg>
        <pc:picChg chg="add mod ord">
          <ac:chgData name="Leonardo Rosa" userId="1f39e62a-09d1-4dbe-b4b5-a1f6a6538fbd" providerId="ADAL" clId="{0DA4CFD5-7A62-424F-9340-EA3D7D6707FE}" dt="2026-09-02T03:33:58.123" v="67" actId="1038"/>
          <ac:picMkLst>
            <pc:docMk/>
            <pc:sldMk cId="3710137511" sldId="283"/>
            <ac:picMk id="16" creationId="{C39EB06D-339F-3CAA-6180-CBCFA0821F7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A8179-16D8-3E07-4F66-ECFB33833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4217F-5F29-A96C-CA8B-B09722B21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9B78CB-F8BA-DE13-BD8F-B06738F3E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2E9-31A6-BCBA-5DF6-E85CCB6085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69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7EDE0-E8B2-7070-B0AC-D63219E78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904F02-9735-299A-2A5F-D61BE1A23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0779D5-5FCE-8ADC-AA4F-F3ACFF2C3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F9E41-DC20-CB8A-F4E7-3A633B1A8E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31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F9FA0-420F-19AE-307E-30F6BB487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86259E-3F12-7DDC-DDEC-F98C838D3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A54128-9888-0798-B280-C7BBC9138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58FC2-5664-1B86-8C77-F81D1A4A04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98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ABD9D-2441-4729-0A4A-7008D6A8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22006E-8124-69E7-4C71-586B90C47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57320-29F8-0C8E-EDE7-6DC70F454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5F2F3-9A09-7837-1436-F3E2D5CC8B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89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E0338-3278-DED2-5ADB-EEA3C5C36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E487D-3474-F4B1-F83A-0290342C3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8ECE85-AB9A-F770-B375-49C9E874B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A1CE5-4058-F997-F972-BA08A7A968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56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84135-BBF1-A076-736C-AA49E36AF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DE8620-8C01-C802-E682-58E938DD6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DEB8E9-5CA7-525D-DD1F-C3CD061C6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E6BF1-BFA6-2516-1B82-F020502AA6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63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945BC-410F-73A7-EE8F-A1AA6976E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2DC228-B748-935D-754E-81C0DD131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D744C-C19F-0FD0-EB02-42853315F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5691C2-B389-E50C-C433-E2CE6347A5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98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A7D01-6AFD-8E1A-BD2A-3A3028668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98208C-BE9A-D021-56E8-0082D6746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A0C8E-5E4B-2B3C-F6FC-8C970380E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D9CDA-17C8-9BC5-DBC0-D12CE27392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407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86B4D-50EF-AC55-5831-650A47C6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20ECA-0830-21B5-B15C-5FFEA1C80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3B591C-E300-2180-107F-70048A36D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60FB9-A3D0-9D3A-EF2C-A7F94ABF30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18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1DF09-3311-BF5F-4DDD-4F9623CAD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2CF48A-38FA-5541-2721-EA3AAD4F37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98C58-1807-089A-B060-F4A19E8CD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7E2E0-0474-6991-FE2D-6FFBBA6FB4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61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91DAB-2F34-DAA6-8E18-B49974777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3B5A6-351F-F47B-5377-43A00C321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C0E21-60C1-A78B-0D90-955A8BF05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6B3DC-0E2A-ABEF-0E18-1087843396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6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BDBB5-7111-A3B8-9A8C-70173CEC5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7B6516-0BC8-70F2-84A9-9AA241884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47D02B-88BB-1B91-1A07-85640F091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84025-3AE2-6BA3-FB2A-2958EF1CBA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61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CCA38-EFDC-9E53-1E39-8BC2FB66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CB39EC-599C-304A-AB90-3AA387EB8D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B8632-3D47-2FF3-8EAB-0F0641D12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9DCBF-1B33-13D1-E944-4C45A5C4C8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8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D908E-E60E-AD24-A324-7A668E18F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26BBF-8543-F8F6-5950-2899013FD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A3FFA9-9438-1B6E-0D62-0F538B516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F8C471-0227-C8E3-09F3-DCACCBAC3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29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314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nteiro de obras moderno ao entardecer com estruturas metálicas e guindastes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Véu escu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58039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Painel de leitur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0B1F3A">
              <a:alpha val="88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Barra latera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868680" y="105156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FF9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CONECTCOMP 2026  ·  03 SET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1554480"/>
            <a:ext cx="69494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WORKSHOP
</a:t>
            </a:r>
            <a:endParaRPr lang="en-US" sz="3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Montserrat" pitchFamily="34" charset="0"/>
              </a:rPr>
              <a:t>ESTUDO DE CASO GRUPO VILARE</a:t>
            </a:r>
            <a:endParaRPr lang="en-US" sz="3000" dirty="0"/>
          </a:p>
        </p:txBody>
      </p:sp>
      <p:sp>
        <p:nvSpPr>
          <p:cNvPr id="8" name="Divis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8679" y="3794760"/>
            <a:ext cx="2197905" cy="45719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868680" y="4069080"/>
            <a:ext cx="619004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Desafio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prático de Compras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aplicado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à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construção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civil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diante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dos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desafios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do mercado e com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uso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da </a:t>
            </a:r>
            <a:r>
              <a:rPr lang="en-US" sz="1500" dirty="0" err="1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Inteligência</a:t>
            </a:r>
            <a:r>
              <a:rPr lang="en-US" sz="15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Artificial.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3334215" y="5459306"/>
            <a:ext cx="346803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Leonardo Rosa (</a:t>
            </a:r>
            <a:r>
              <a:rPr lang="en-US" sz="1000" dirty="0" err="1">
                <a:solidFill>
                  <a:srgbClr val="FFFFFF"/>
                </a:solidFill>
                <a:latin typeface="Century Gothic" pitchFamily="34" charset="0"/>
              </a:rPr>
              <a:t>Estratégia</a:t>
            </a: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 de Compras) </a:t>
            </a:r>
          </a:p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Rodrigo Rossoni (</a:t>
            </a:r>
            <a:r>
              <a:rPr lang="en-US" sz="1000" dirty="0" err="1">
                <a:solidFill>
                  <a:srgbClr val="FFFFFF"/>
                </a:solidFill>
                <a:latin typeface="Century Gothic" pitchFamily="34" charset="0"/>
              </a:rPr>
              <a:t>dgenny</a:t>
            </a: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) </a:t>
            </a:r>
          </a:p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Rita Amato(Amato </a:t>
            </a:r>
            <a:r>
              <a:rPr lang="en-US" sz="1000" dirty="0" err="1">
                <a:solidFill>
                  <a:srgbClr val="FFFFFF"/>
                </a:solidFill>
                <a:latin typeface="Century Gothic" pitchFamily="34" charset="0"/>
              </a:rPr>
              <a:t>Eventos</a:t>
            </a: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 </a:t>
            </a:r>
            <a:r>
              <a:rPr lang="en-US" sz="1000" dirty="0" err="1">
                <a:solidFill>
                  <a:srgbClr val="FFFFFF"/>
                </a:solidFill>
                <a:latin typeface="Century Gothic" pitchFamily="34" charset="0"/>
              </a:rPr>
              <a:t>Corporativos</a:t>
            </a:r>
            <a:r>
              <a:rPr lang="en-US" sz="1000" dirty="0">
                <a:solidFill>
                  <a:srgbClr val="FFFFFF"/>
                </a:solidFill>
                <a:latin typeface="Century Gothic" pitchFamily="34" charset="0"/>
              </a:rPr>
              <a:t>)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32FE6-47A6-7AC0-405E-16E45537A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11990FA8-1382-7D07-12D8-4DB1808D5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7E370CF-C06A-7F38-D420-CA40DA62437D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RODADA 2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38451C1-062E-150D-ED6F-246ED687CE29}"/>
              </a:ext>
            </a:extLst>
          </p:cNvPr>
          <p:cNvSpPr/>
          <p:nvPr/>
        </p:nvSpPr>
        <p:spPr>
          <a:xfrm>
            <a:off x="685800" y="10058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Preço-alvo, cost breakdown e critérios </a:t>
            </a:r>
            <a:r>
              <a:rPr lang="pt-BR" sz="3000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(40 min | IA de apoio)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F042B426-3D53-D3D0-3896-1FCA085CB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956816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29DB44-077D-F4FB-0EEC-F53BA3DB25E0}"/>
              </a:ext>
            </a:extLst>
          </p:cNvPr>
          <p:cNvGrpSpPr/>
          <p:nvPr/>
        </p:nvGrpSpPr>
        <p:grpSpPr>
          <a:xfrm>
            <a:off x="685800" y="2756916"/>
            <a:ext cx="5257800" cy="1600200"/>
            <a:chOff x="685800" y="2756916"/>
            <a:chExt cx="5257800" cy="1600200"/>
          </a:xfrm>
        </p:grpSpPr>
        <p:sp>
          <p:nvSpPr>
            <p:cNvPr id="6" name="Cartão de objetivo">
              <a:extLst>
                <a:ext uri="{FF2B5EF4-FFF2-40B4-BE49-F238E27FC236}">
                  <a16:creationId xmlns:a16="http://schemas.microsoft.com/office/drawing/2014/main" id="{EBA43F36-2D85-CE29-48B3-30F121F55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756916"/>
              <a:ext cx="5257800" cy="16002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Marcador numerado">
              <a:extLst>
                <a:ext uri="{FF2B5EF4-FFF2-40B4-BE49-F238E27FC236}">
                  <a16:creationId xmlns:a16="http://schemas.microsoft.com/office/drawing/2014/main" id="{24304F7F-FE65-1B04-46A0-C6CA907ED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05840" y="2894076"/>
              <a:ext cx="502920" cy="502920"/>
            </a:xfrm>
            <a:prstGeom prst="ellipse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3AA26A60-BC4A-A2AA-4D14-DE3E0FB8992A}"/>
                </a:ext>
              </a:extLst>
            </p:cNvPr>
            <p:cNvSpPr/>
            <p:nvPr/>
          </p:nvSpPr>
          <p:spPr>
            <a:xfrm>
              <a:off x="1005840" y="2939796"/>
              <a:ext cx="50292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1</a:t>
              </a:r>
              <a:endParaRPr lang="en-US" sz="15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38DB6CD5-FE23-5F59-7634-4BBEBD4009B1}"/>
                </a:ext>
              </a:extLst>
            </p:cNvPr>
            <p:cNvSpPr/>
            <p:nvPr/>
          </p:nvSpPr>
          <p:spPr>
            <a:xfrm>
              <a:off x="1691640" y="2875788"/>
              <a:ext cx="39319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PREÇO-ALVO</a:t>
              </a:r>
              <a:endParaRPr lang="en-US" sz="1600" dirty="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9D2AD750-11F3-F100-B0D4-67925D1FCA27}"/>
                </a:ext>
              </a:extLst>
            </p:cNvPr>
            <p:cNvSpPr/>
            <p:nvPr/>
          </p:nvSpPr>
          <p:spPr>
            <a:xfrm>
              <a:off x="1691640" y="3305556"/>
              <a:ext cx="4133088" cy="9555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Use o </a:t>
              </a:r>
              <a:r>
                <a:rPr lang="pt-BR" sz="1100" b="1" i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Prompt A 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com o orçamento de 2025, os indicadores da seção 3 e a referência SINAPI/CUB do seu estado. Chegue a um preço-alvo unitário e a um teto (preço acima do qual você precisa escala para a diretoria) – </a:t>
              </a: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ZOPA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 Registre as premissas.</a:t>
              </a:r>
              <a:endParaRPr lang="en-US" sz="1100" dirty="0"/>
            </a:p>
          </p:txBody>
        </p:sp>
      </p:grpSp>
      <p:sp>
        <p:nvSpPr>
          <p:cNvPr id="26" name="Text 24">
            <a:extLst>
              <a:ext uri="{FF2B5EF4-FFF2-40B4-BE49-F238E27FC236}">
                <a16:creationId xmlns:a16="http://schemas.microsoft.com/office/drawing/2014/main" id="{34E5DCA2-913F-C7CE-46E4-7177ED07C1C1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2B4D7C2-1B54-98C2-5A1E-A146324E2AA5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</a:rPr>
              <a:t>10</a:t>
            </a:r>
            <a:endParaRPr lang="en-US" sz="1100" dirty="0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D729E416-220C-987B-93BE-1E472ACCA10E}"/>
              </a:ext>
            </a:extLst>
          </p:cNvPr>
          <p:cNvSpPr/>
          <p:nvPr/>
        </p:nvSpPr>
        <p:spPr>
          <a:xfrm>
            <a:off x="685800" y="2176272"/>
            <a:ext cx="10725912" cy="4069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Objetivo: enquanto a </a:t>
            </a:r>
            <a:r>
              <a:rPr lang="pt-BR" sz="1200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dgenny</a:t>
            </a: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negocia, o grupo define o que é um bom negócio antes de ver as propostas, para não ser ancorado pelo mercado.</a:t>
            </a:r>
            <a:endParaRPr lang="en-US" sz="12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516862B-0DB1-4806-4429-8A3E63241D1C}"/>
              </a:ext>
            </a:extLst>
          </p:cNvPr>
          <p:cNvGrpSpPr/>
          <p:nvPr/>
        </p:nvGrpSpPr>
        <p:grpSpPr>
          <a:xfrm>
            <a:off x="6080760" y="2756916"/>
            <a:ext cx="5257800" cy="1600200"/>
            <a:chOff x="6080760" y="2756916"/>
            <a:chExt cx="5257800" cy="1600200"/>
          </a:xfrm>
        </p:grpSpPr>
        <p:sp>
          <p:nvSpPr>
            <p:cNvPr id="11" name="Cartão de objetivo">
              <a:extLst>
                <a:ext uri="{FF2B5EF4-FFF2-40B4-BE49-F238E27FC236}">
                  <a16:creationId xmlns:a16="http://schemas.microsoft.com/office/drawing/2014/main" id="{642DC326-FBFE-A468-EB71-556A4251D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80760" y="2756916"/>
              <a:ext cx="5257800" cy="16002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Marcador numerado">
              <a:extLst>
                <a:ext uri="{FF2B5EF4-FFF2-40B4-BE49-F238E27FC236}">
                  <a16:creationId xmlns:a16="http://schemas.microsoft.com/office/drawing/2014/main" id="{86D4BD80-58C2-06FA-54D6-7208A815F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0800" y="2894076"/>
              <a:ext cx="502920" cy="502920"/>
            </a:xfrm>
            <a:prstGeom prst="ellipse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C7B40DE9-F0DD-6E0C-392E-69B2743A5FFB}"/>
                </a:ext>
              </a:extLst>
            </p:cNvPr>
            <p:cNvSpPr/>
            <p:nvPr/>
          </p:nvSpPr>
          <p:spPr>
            <a:xfrm>
              <a:off x="6400800" y="2939796"/>
              <a:ext cx="50292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</a:t>
              </a:r>
              <a:endParaRPr lang="en-US" sz="1500" dirty="0"/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640B41DC-B235-D592-1053-8F18A3A5001F}"/>
                </a:ext>
              </a:extLst>
            </p:cNvPr>
            <p:cNvSpPr/>
            <p:nvPr/>
          </p:nvSpPr>
          <p:spPr>
            <a:xfrm>
              <a:off x="7086600" y="2875788"/>
              <a:ext cx="39319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0B1F3A"/>
                  </a:solidFill>
                  <a:latin typeface="Montserrat" pitchFamily="34" charset="0"/>
                </a:rPr>
                <a:t>COST BREAKDOWN</a:t>
              </a:r>
              <a:endParaRPr lang="en-US" sz="1600" dirty="0"/>
            </a:p>
          </p:txBody>
        </p:sp>
        <p:sp>
          <p:nvSpPr>
            <p:cNvPr id="31" name="Text 8">
              <a:extLst>
                <a:ext uri="{FF2B5EF4-FFF2-40B4-BE49-F238E27FC236}">
                  <a16:creationId xmlns:a16="http://schemas.microsoft.com/office/drawing/2014/main" id="{691C2A14-5BFB-03AA-1598-B9FF74D23CB1}"/>
                </a:ext>
              </a:extLst>
            </p:cNvPr>
            <p:cNvSpPr/>
            <p:nvPr/>
          </p:nvSpPr>
          <p:spPr>
            <a:xfrm>
              <a:off x="7086600" y="3300984"/>
              <a:ext cx="4133088" cy="9555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Peça para a IA a </a:t>
              </a: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composição aproximada do preço do item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(matéria-prima, transformação, impostos, frete, margem do distribuidor). Marque onde há espaço real de negociação além de desconto: prazo de pagamento, lote, retirada, data de entrega.</a:t>
              </a:r>
              <a:endParaRPr lang="en-US" sz="11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C57EC9F-6A5D-8CA8-FA89-FC18C1B84961}"/>
              </a:ext>
            </a:extLst>
          </p:cNvPr>
          <p:cNvGrpSpPr/>
          <p:nvPr/>
        </p:nvGrpSpPr>
        <p:grpSpPr>
          <a:xfrm>
            <a:off x="685800" y="4530852"/>
            <a:ext cx="5257800" cy="1476756"/>
            <a:chOff x="685800" y="4530852"/>
            <a:chExt cx="5257800" cy="1476756"/>
          </a:xfrm>
        </p:grpSpPr>
        <p:sp>
          <p:nvSpPr>
            <p:cNvPr id="16" name="Cartão de objetivo">
              <a:extLst>
                <a:ext uri="{FF2B5EF4-FFF2-40B4-BE49-F238E27FC236}">
                  <a16:creationId xmlns:a16="http://schemas.microsoft.com/office/drawing/2014/main" id="{F331073B-59DB-7CE9-8C9A-D130F0541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530852"/>
              <a:ext cx="5257800" cy="132130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Marcador numerado">
              <a:extLst>
                <a:ext uri="{FF2B5EF4-FFF2-40B4-BE49-F238E27FC236}">
                  <a16:creationId xmlns:a16="http://schemas.microsoft.com/office/drawing/2014/main" id="{360FE62A-CDBE-E847-2103-DDD416C89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05840" y="4668012"/>
              <a:ext cx="502920" cy="502920"/>
            </a:xfrm>
            <a:prstGeom prst="ellipse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6BA0B0D7-4869-CA79-9F51-DC19C7D435C0}"/>
                </a:ext>
              </a:extLst>
            </p:cNvPr>
            <p:cNvSpPr/>
            <p:nvPr/>
          </p:nvSpPr>
          <p:spPr>
            <a:xfrm>
              <a:off x="1005840" y="4713732"/>
              <a:ext cx="50292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3</a:t>
              </a:r>
              <a:endParaRPr lang="en-US" sz="1500" dirty="0"/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6E153B31-46CD-C785-091F-A5C190010277}"/>
                </a:ext>
              </a:extLst>
            </p:cNvPr>
            <p:cNvSpPr/>
            <p:nvPr/>
          </p:nvSpPr>
          <p:spPr>
            <a:xfrm>
              <a:off x="1691640" y="4649724"/>
              <a:ext cx="39319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0B1F3A"/>
                  </a:solidFill>
                  <a:latin typeface="Montserrat" pitchFamily="34" charset="0"/>
                </a:rPr>
                <a:t>CRITÉRIOS DE DECISÃO</a:t>
              </a:r>
              <a:endParaRPr lang="en-US" sz="1600" dirty="0"/>
            </a:p>
          </p:txBody>
        </p:sp>
        <p:sp>
          <p:nvSpPr>
            <p:cNvPr id="35" name="Text 8">
              <a:extLst>
                <a:ext uri="{FF2B5EF4-FFF2-40B4-BE49-F238E27FC236}">
                  <a16:creationId xmlns:a16="http://schemas.microsoft.com/office/drawing/2014/main" id="{F1F83E6D-CE12-D0CD-0BE1-FF394E91763C}"/>
                </a:ext>
              </a:extLst>
            </p:cNvPr>
            <p:cNvSpPr/>
            <p:nvPr/>
          </p:nvSpPr>
          <p:spPr>
            <a:xfrm>
              <a:off x="1691640" y="5052060"/>
              <a:ext cx="4133088" cy="9555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Defina </a:t>
              </a: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4 critérios com peso 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(ex.: preço 40%, prazo 25%, risco de fornecimento 20%, condição de pagamento 15%). </a:t>
              </a:r>
            </a:p>
            <a:p>
              <a:pPr marL="0" indent="0">
                <a:buNone/>
              </a:pP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Isso vira a régua da Rodada 3.</a:t>
              </a:r>
              <a:endParaRPr lang="en-US" sz="1100" b="1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4FE127E-8E33-47E3-5C0E-EE082B5098D6}"/>
              </a:ext>
            </a:extLst>
          </p:cNvPr>
          <p:cNvGrpSpPr/>
          <p:nvPr/>
        </p:nvGrpSpPr>
        <p:grpSpPr>
          <a:xfrm>
            <a:off x="6080760" y="4530852"/>
            <a:ext cx="5257800" cy="1476756"/>
            <a:chOff x="6080760" y="4530852"/>
            <a:chExt cx="5257800" cy="1476756"/>
          </a:xfrm>
        </p:grpSpPr>
        <p:sp>
          <p:nvSpPr>
            <p:cNvPr id="21" name="Cartão de objetivo">
              <a:extLst>
                <a:ext uri="{FF2B5EF4-FFF2-40B4-BE49-F238E27FC236}">
                  <a16:creationId xmlns:a16="http://schemas.microsoft.com/office/drawing/2014/main" id="{4915B4FB-ADE6-034D-B551-02C8FEE34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80760" y="4530852"/>
              <a:ext cx="5257800" cy="132130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Marcador numerado">
              <a:extLst>
                <a:ext uri="{FF2B5EF4-FFF2-40B4-BE49-F238E27FC236}">
                  <a16:creationId xmlns:a16="http://schemas.microsoft.com/office/drawing/2014/main" id="{A749A76D-F04A-E541-474D-3233310B6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00800" y="4668012"/>
              <a:ext cx="502920" cy="502920"/>
            </a:xfrm>
            <a:prstGeom prst="ellipse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3D922048-2395-95C2-388D-45BD411DE398}"/>
                </a:ext>
              </a:extLst>
            </p:cNvPr>
            <p:cNvSpPr/>
            <p:nvPr/>
          </p:nvSpPr>
          <p:spPr>
            <a:xfrm>
              <a:off x="6400800" y="4713732"/>
              <a:ext cx="50292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4</a:t>
              </a:r>
              <a:endParaRPr lang="en-US" sz="1500" dirty="0"/>
            </a:p>
          </p:txBody>
        </p:sp>
        <p:sp>
          <p:nvSpPr>
            <p:cNvPr id="24" name="Text 22">
              <a:extLst>
                <a:ext uri="{FF2B5EF4-FFF2-40B4-BE49-F238E27FC236}">
                  <a16:creationId xmlns:a16="http://schemas.microsoft.com/office/drawing/2014/main" id="{4059DD62-5674-F9FE-5545-A1B4F392E054}"/>
                </a:ext>
              </a:extLst>
            </p:cNvPr>
            <p:cNvSpPr/>
            <p:nvPr/>
          </p:nvSpPr>
          <p:spPr>
            <a:xfrm>
              <a:off x="7086600" y="4649724"/>
              <a:ext cx="39319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0B1F3A"/>
                  </a:solidFill>
                  <a:latin typeface="Montserrat" pitchFamily="34" charset="0"/>
                </a:rPr>
                <a:t>FOLLOW UP</a:t>
              </a:r>
              <a:endParaRPr lang="en-US" sz="1600" dirty="0"/>
            </a:p>
          </p:txBody>
        </p:sp>
        <p:sp>
          <p:nvSpPr>
            <p:cNvPr id="37" name="Text 8">
              <a:extLst>
                <a:ext uri="{FF2B5EF4-FFF2-40B4-BE49-F238E27FC236}">
                  <a16:creationId xmlns:a16="http://schemas.microsoft.com/office/drawing/2014/main" id="{7369B583-3FAE-EACF-A65D-B89BC6C2BE8C}"/>
                </a:ext>
              </a:extLst>
            </p:cNvPr>
            <p:cNvSpPr/>
            <p:nvPr/>
          </p:nvSpPr>
          <p:spPr>
            <a:xfrm>
              <a:off x="7086600" y="5052060"/>
              <a:ext cx="4133088" cy="9555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Volte para a </a:t>
              </a: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dgenny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e informe o </a:t>
              </a:r>
              <a:r>
                <a:rPr lang="pt-BR" sz="1100" b="1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valor-alvo na negociação</a:t>
              </a:r>
              <a:r>
                <a:rPr lang="pt-BR" sz="11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 Verifique a coluna de dúvidas: a IA já pode ter parado em algo que é decisão sua.</a:t>
              </a:r>
              <a:endParaRPr 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991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B3114-0DED-F3D2-8274-4F847CDDE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904C6B0D-9A9A-FCDC-4767-FC8E5308E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E4B9447-9DE1-6AB2-A887-0A3AA69183F1}"/>
              </a:ext>
            </a:extLst>
          </p:cNvPr>
          <p:cNvSpPr/>
          <p:nvPr/>
        </p:nvSpPr>
        <p:spPr>
          <a:xfrm>
            <a:off x="716279" y="1677919"/>
            <a:ext cx="10759441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Objetivo: transformar propostas reais em uma decisão defensável.</a:t>
            </a:r>
            <a:endParaRPr lang="en-US" sz="12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590FC6C-DC5A-3BD8-8EDC-4DB9D3925369}"/>
              </a:ext>
            </a:extLst>
          </p:cNvPr>
          <p:cNvGrpSpPr/>
          <p:nvPr/>
        </p:nvGrpSpPr>
        <p:grpSpPr>
          <a:xfrm>
            <a:off x="716279" y="2299721"/>
            <a:ext cx="10789920" cy="658368"/>
            <a:chOff x="716279" y="2299721"/>
            <a:chExt cx="10789920" cy="658368"/>
          </a:xfrm>
        </p:grpSpPr>
        <p:sp>
          <p:nvSpPr>
            <p:cNvPr id="10" name="Faixa de regra">
              <a:extLst>
                <a:ext uri="{FF2B5EF4-FFF2-40B4-BE49-F238E27FC236}">
                  <a16:creationId xmlns:a16="http://schemas.microsoft.com/office/drawing/2014/main" id="{B87F5F91-BFE8-A80C-6831-46F2DAC40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9" y="2299721"/>
              <a:ext cx="10789920" cy="658368"/>
            </a:xfrm>
            <a:prstGeom prst="rect">
              <a:avLst/>
            </a:prstGeom>
            <a:solidFill>
              <a:srgbClr val="F4F6F9"/>
            </a:solidFill>
            <a:ln w="635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>
              <a:extLst>
                <a:ext uri="{FF2B5EF4-FFF2-40B4-BE49-F238E27FC236}">
                  <a16:creationId xmlns:a16="http://schemas.microsoft.com/office/drawing/2014/main" id="{5F2933F5-27E8-714F-06F0-E36A61477022}"/>
                </a:ext>
              </a:extLst>
            </p:cNvPr>
            <p:cNvSpPr/>
            <p:nvPr/>
          </p:nvSpPr>
          <p:spPr>
            <a:xfrm>
              <a:off x="914399" y="2473457"/>
              <a:ext cx="1023551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01</a:t>
              </a:r>
              <a:endParaRPr lang="en-US" sz="1400" dirty="0"/>
            </a:p>
          </p:txBody>
        </p:sp>
        <p:sp>
          <p:nvSpPr>
            <p:cNvPr id="12" name="Text 10">
              <a:extLst>
                <a:ext uri="{FF2B5EF4-FFF2-40B4-BE49-F238E27FC236}">
                  <a16:creationId xmlns:a16="http://schemas.microsoft.com/office/drawing/2014/main" id="{E21A2814-4DD0-B694-9845-D9EE81024F50}"/>
                </a:ext>
              </a:extLst>
            </p:cNvPr>
            <p:cNvSpPr/>
            <p:nvPr/>
          </p:nvSpPr>
          <p:spPr>
            <a:xfrm>
              <a:off x="1325879" y="2299721"/>
              <a:ext cx="9856471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Abra o mapa de cotação na dgenny. Ordene por preço unitário (fornecedores sem estoque total distorcem o total). Leia as conversas dos 3 melhores: </a:t>
              </a: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o que o fornecedor disse sobre prazo, estoque e pagamento?</a:t>
              </a:r>
              <a:endParaRPr lang="en-US" sz="1050" b="1" dirty="0"/>
            </a:p>
          </p:txBody>
        </p:sp>
      </p:grpSp>
      <p:sp>
        <p:nvSpPr>
          <p:cNvPr id="25" name="Text 23">
            <a:extLst>
              <a:ext uri="{FF2B5EF4-FFF2-40B4-BE49-F238E27FC236}">
                <a16:creationId xmlns:a16="http://schemas.microsoft.com/office/drawing/2014/main" id="{2E8C9756-84B1-1F02-EB87-57603BA6D53F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A0337DAA-3BD7-F120-70A9-3C61ED66F1FF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10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C78EADA4-5663-1D4C-F038-886FB0B227B3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</a:rPr>
              <a:t>RODADA 3</a:t>
            </a:r>
            <a:endParaRPr lang="en-US" sz="110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F957D1BB-A854-EF59-7682-8F2A0DC353EA}"/>
              </a:ext>
            </a:extLst>
          </p:cNvPr>
          <p:cNvSpPr/>
          <p:nvPr/>
        </p:nvSpPr>
        <p:spPr>
          <a:xfrm>
            <a:off x="685800" y="82296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Mapa, TCO, risco e decisão</a:t>
            </a:r>
            <a:r>
              <a:rPr lang="pt-BR" sz="3000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(30 min | dgenny + IA)</a:t>
            </a:r>
            <a:endParaRPr lang="en-US" sz="3000" dirty="0"/>
          </a:p>
        </p:txBody>
      </p:sp>
      <p:sp>
        <p:nvSpPr>
          <p:cNvPr id="32" name="Linha de titulo">
            <a:extLst>
              <a:ext uri="{FF2B5EF4-FFF2-40B4-BE49-F238E27FC236}">
                <a16:creationId xmlns:a16="http://schemas.microsoft.com/office/drawing/2014/main" id="{4B5A2F59-7B19-6D0D-F325-091016396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3F848E2-095F-4A50-1B8D-AD59F0B2C65E}"/>
              </a:ext>
            </a:extLst>
          </p:cNvPr>
          <p:cNvGrpSpPr/>
          <p:nvPr/>
        </p:nvGrpSpPr>
        <p:grpSpPr>
          <a:xfrm>
            <a:off x="716278" y="3019048"/>
            <a:ext cx="10789921" cy="658369"/>
            <a:chOff x="716278" y="3019048"/>
            <a:chExt cx="10789921" cy="658369"/>
          </a:xfrm>
        </p:grpSpPr>
        <p:sp>
          <p:nvSpPr>
            <p:cNvPr id="13" name="Faixa de regra">
              <a:extLst>
                <a:ext uri="{FF2B5EF4-FFF2-40B4-BE49-F238E27FC236}">
                  <a16:creationId xmlns:a16="http://schemas.microsoft.com/office/drawing/2014/main" id="{2A5DEBA3-ED8E-163F-3CBB-82FC05EA7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8" y="3019049"/>
              <a:ext cx="10789921" cy="658368"/>
            </a:xfrm>
            <a:prstGeom prst="rect">
              <a:avLst/>
            </a:prstGeom>
            <a:solidFill>
              <a:srgbClr val="F4F6F9"/>
            </a:solidFill>
            <a:ln w="635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62FBAA34-9428-DA68-70CB-2FC2E81083C3}"/>
                </a:ext>
              </a:extLst>
            </p:cNvPr>
            <p:cNvSpPr/>
            <p:nvPr/>
          </p:nvSpPr>
          <p:spPr>
            <a:xfrm>
              <a:off x="914399" y="3192785"/>
              <a:ext cx="1023551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02</a:t>
              </a:r>
              <a:endParaRPr lang="en-US" sz="1400" dirty="0"/>
            </a:p>
          </p:txBody>
        </p:sp>
        <p:sp>
          <p:nvSpPr>
            <p:cNvPr id="36" name="Text 10">
              <a:extLst>
                <a:ext uri="{FF2B5EF4-FFF2-40B4-BE49-F238E27FC236}">
                  <a16:creationId xmlns:a16="http://schemas.microsoft.com/office/drawing/2014/main" id="{0998BEB6-F890-E1A2-0245-490FD2CA809F}"/>
                </a:ext>
              </a:extLst>
            </p:cNvPr>
            <p:cNvSpPr/>
            <p:nvPr/>
          </p:nvSpPr>
          <p:spPr>
            <a:xfrm>
              <a:off x="1339595" y="3019048"/>
              <a:ext cx="9842755" cy="6583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Responda as dúvidas que a IA deixou para você (troca de marca, item fora de padrão, cadastro). Se quiser, </a:t>
              </a: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peça para a IA para reabrir negociação com os 2 melhores pedindo contraproposta na condição de pagamento.</a:t>
              </a:r>
              <a:endParaRPr lang="en-US" sz="1050" b="1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96035D-B483-D2E8-2E22-3846E51320BB}"/>
              </a:ext>
            </a:extLst>
          </p:cNvPr>
          <p:cNvGrpSpPr/>
          <p:nvPr/>
        </p:nvGrpSpPr>
        <p:grpSpPr>
          <a:xfrm>
            <a:off x="716278" y="3738377"/>
            <a:ext cx="10789921" cy="667509"/>
            <a:chOff x="716278" y="3738377"/>
            <a:chExt cx="10789921" cy="667509"/>
          </a:xfrm>
        </p:grpSpPr>
        <p:sp>
          <p:nvSpPr>
            <p:cNvPr id="16" name="Faixa de regra">
              <a:extLst>
                <a:ext uri="{FF2B5EF4-FFF2-40B4-BE49-F238E27FC236}">
                  <a16:creationId xmlns:a16="http://schemas.microsoft.com/office/drawing/2014/main" id="{D6FBD1E7-58E5-8202-0719-815514427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8" y="3738377"/>
              <a:ext cx="10789921" cy="658368"/>
            </a:xfrm>
            <a:prstGeom prst="rect">
              <a:avLst/>
            </a:prstGeom>
            <a:solidFill>
              <a:srgbClr val="F4F6F9"/>
            </a:solidFill>
            <a:ln w="635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71C8692F-461B-29F2-E200-645B989965EC}"/>
                </a:ext>
              </a:extLst>
            </p:cNvPr>
            <p:cNvSpPr/>
            <p:nvPr/>
          </p:nvSpPr>
          <p:spPr>
            <a:xfrm>
              <a:off x="914399" y="3912113"/>
              <a:ext cx="1023551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03</a:t>
              </a:r>
              <a:endParaRPr lang="en-US" sz="1400" dirty="0"/>
            </a:p>
          </p:txBody>
        </p:sp>
        <p:sp>
          <p:nvSpPr>
            <p:cNvPr id="38" name="Text 10">
              <a:extLst>
                <a:ext uri="{FF2B5EF4-FFF2-40B4-BE49-F238E27FC236}">
                  <a16:creationId xmlns:a16="http://schemas.microsoft.com/office/drawing/2014/main" id="{5064F5E5-2293-4203-5EFB-471E67C176C8}"/>
                </a:ext>
              </a:extLst>
            </p:cNvPr>
            <p:cNvSpPr/>
            <p:nvPr/>
          </p:nvSpPr>
          <p:spPr>
            <a:xfrm>
              <a:off x="1325879" y="3747519"/>
              <a:ext cx="9856471" cy="6583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Análise de Risco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: para os 3 finalistas, faça a consulta pública de CNPJ e use o </a:t>
              </a:r>
              <a:r>
                <a:rPr lang="pt-BR" sz="1050" b="1" i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Prompt C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 Classifique cada um em “baixo/médio/alto” risco de fornecimento.</a:t>
              </a:r>
              <a:endParaRPr lang="en-US" sz="1050" b="1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F6CCFB3-C4C6-7539-FF6C-47905D54FA46}"/>
              </a:ext>
            </a:extLst>
          </p:cNvPr>
          <p:cNvGrpSpPr/>
          <p:nvPr/>
        </p:nvGrpSpPr>
        <p:grpSpPr>
          <a:xfrm>
            <a:off x="716278" y="4467230"/>
            <a:ext cx="10789921" cy="667508"/>
            <a:chOff x="716278" y="4467230"/>
            <a:chExt cx="10789921" cy="667508"/>
          </a:xfrm>
        </p:grpSpPr>
        <p:sp>
          <p:nvSpPr>
            <p:cNvPr id="19" name="Faixa de regra">
              <a:extLst>
                <a:ext uri="{FF2B5EF4-FFF2-40B4-BE49-F238E27FC236}">
                  <a16:creationId xmlns:a16="http://schemas.microsoft.com/office/drawing/2014/main" id="{EB310892-00A0-5933-A2B1-98D578CAE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8" y="4467230"/>
              <a:ext cx="10789921" cy="658368"/>
            </a:xfrm>
            <a:prstGeom prst="rect">
              <a:avLst/>
            </a:prstGeom>
            <a:solidFill>
              <a:srgbClr val="F4F6F9"/>
            </a:solidFill>
            <a:ln w="635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18">
              <a:extLst>
                <a:ext uri="{FF2B5EF4-FFF2-40B4-BE49-F238E27FC236}">
                  <a16:creationId xmlns:a16="http://schemas.microsoft.com/office/drawing/2014/main" id="{6D05FB72-29FF-11CC-96D1-F63AEC205CEF}"/>
                </a:ext>
              </a:extLst>
            </p:cNvPr>
            <p:cNvSpPr/>
            <p:nvPr/>
          </p:nvSpPr>
          <p:spPr>
            <a:xfrm>
              <a:off x="914399" y="4640966"/>
              <a:ext cx="1023551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04</a:t>
              </a:r>
              <a:endParaRPr lang="en-US" sz="1400" dirty="0"/>
            </a:p>
          </p:txBody>
        </p:sp>
        <p:sp>
          <p:nvSpPr>
            <p:cNvPr id="40" name="Text 10">
              <a:extLst>
                <a:ext uri="{FF2B5EF4-FFF2-40B4-BE49-F238E27FC236}">
                  <a16:creationId xmlns:a16="http://schemas.microsoft.com/office/drawing/2014/main" id="{D41B9C6E-0099-E5E6-12D5-EBDC099CA9DC}"/>
                </a:ext>
              </a:extLst>
            </p:cNvPr>
            <p:cNvSpPr/>
            <p:nvPr/>
          </p:nvSpPr>
          <p:spPr>
            <a:xfrm>
              <a:off x="1339595" y="4476371"/>
              <a:ext cx="9606761" cy="6583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TCO: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aplique o </a:t>
              </a:r>
              <a:r>
                <a:rPr lang="pt-BR" sz="1050" b="1" i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Prompt B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com os dados reais. </a:t>
              </a:r>
            </a:p>
            <a:p>
              <a:pPr marL="0" indent="0">
                <a:buNone/>
              </a:pP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Cruze com os critérios ponderados da </a:t>
              </a: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Rodada 2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</a:t>
              </a:r>
              <a:endParaRPr lang="en-US" sz="105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3920E9A-395F-2622-3DB6-C91FBA92C760}"/>
              </a:ext>
            </a:extLst>
          </p:cNvPr>
          <p:cNvGrpSpPr/>
          <p:nvPr/>
        </p:nvGrpSpPr>
        <p:grpSpPr>
          <a:xfrm>
            <a:off x="716278" y="5196083"/>
            <a:ext cx="10789921" cy="667507"/>
            <a:chOff x="716278" y="5196083"/>
            <a:chExt cx="10789921" cy="667507"/>
          </a:xfrm>
        </p:grpSpPr>
        <p:sp>
          <p:nvSpPr>
            <p:cNvPr id="22" name="Faixa de regra">
              <a:extLst>
                <a:ext uri="{FF2B5EF4-FFF2-40B4-BE49-F238E27FC236}">
                  <a16:creationId xmlns:a16="http://schemas.microsoft.com/office/drawing/2014/main" id="{2C2DFBB3-B144-7A6E-FF4C-37385A02C0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8" y="5196083"/>
              <a:ext cx="10789921" cy="658368"/>
            </a:xfrm>
            <a:prstGeom prst="rect">
              <a:avLst/>
            </a:prstGeom>
            <a:solidFill>
              <a:srgbClr val="F4F6F9"/>
            </a:solidFill>
            <a:ln w="635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30A6B0CE-9800-25A3-3CDF-9D5535B9318B}"/>
                </a:ext>
              </a:extLst>
            </p:cNvPr>
            <p:cNvSpPr/>
            <p:nvPr/>
          </p:nvSpPr>
          <p:spPr>
            <a:xfrm>
              <a:off x="914399" y="5369819"/>
              <a:ext cx="1023551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05</a:t>
              </a:r>
              <a:endParaRPr lang="en-US" sz="1400" dirty="0"/>
            </a:p>
          </p:txBody>
        </p:sp>
        <p:sp>
          <p:nvSpPr>
            <p:cNvPr id="42" name="Text 10">
              <a:extLst>
                <a:ext uri="{FF2B5EF4-FFF2-40B4-BE49-F238E27FC236}">
                  <a16:creationId xmlns:a16="http://schemas.microsoft.com/office/drawing/2014/main" id="{10D9A178-DDAD-BAE9-33A7-52942420D7EE}"/>
                </a:ext>
              </a:extLst>
            </p:cNvPr>
            <p:cNvSpPr/>
            <p:nvPr/>
          </p:nvSpPr>
          <p:spPr>
            <a:xfrm>
              <a:off x="1325879" y="5205223"/>
              <a:ext cx="9606761" cy="6583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05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Cenário obrigatório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: se o fornecedor de menor preço não for o de melhor TCO ou for de risco alto, o grupo deve decidir e justificar por que não escolhe o menor preço (</a:t>
              </a:r>
              <a:r>
                <a:rPr lang="pt-BR" sz="1050" b="1" i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Prompt D</a:t>
              </a:r>
              <a:r>
                <a:rPr lang="pt-BR" sz="105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).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7263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BB954-AD21-7797-F62C-A5CEC5DF8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A45AC355-1749-48FB-398E-BEC63624A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92F2480-4954-C332-3078-2B64A3E0A424}"/>
              </a:ext>
            </a:extLst>
          </p:cNvPr>
          <p:cNvGrpSpPr/>
          <p:nvPr/>
        </p:nvGrpSpPr>
        <p:grpSpPr>
          <a:xfrm>
            <a:off x="4541519" y="2432305"/>
            <a:ext cx="6766560" cy="3016800"/>
            <a:chOff x="4541519" y="2432305"/>
            <a:chExt cx="6766560" cy="3016800"/>
          </a:xfrm>
        </p:grpSpPr>
        <p:sp>
          <p:nvSpPr>
            <p:cNvPr id="6" name="Cartão do briefing">
              <a:extLst>
                <a:ext uri="{FF2B5EF4-FFF2-40B4-BE49-F238E27FC236}">
                  <a16:creationId xmlns:a16="http://schemas.microsoft.com/office/drawing/2014/main" id="{A3F29407-AB42-7AE3-A713-BE19AF088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41519" y="2432305"/>
              <a:ext cx="6766560" cy="30168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  <a:effectLst>
              <a:outerShdw blurRad="152400" dist="38100" dir="5400000" algn="bl" rotWithShape="0">
                <a:srgbClr val="0B1F3A">
                  <a:alpha val="12000"/>
                </a:srgbClr>
              </a:outerShdw>
            </a:effec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9EE434F3-3B42-767B-9EEE-2D590A5A7742}"/>
                </a:ext>
              </a:extLst>
            </p:cNvPr>
            <p:cNvSpPr/>
            <p:nvPr/>
          </p:nvSpPr>
          <p:spPr>
            <a:xfrm>
              <a:off x="4667640" y="2705759"/>
              <a:ext cx="6320399" cy="24148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Na </a:t>
              </a:r>
              <a:r>
                <a:rPr lang="pt-BR" sz="14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dgenny</a:t>
              </a: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, verifique quantos fornecedores da sua busca alterior ainda estão com conversa aberta ou proposta válida. </a:t>
              </a:r>
              <a:r>
                <a:rPr lang="pt-BR" sz="14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Essa passsa a ser a sua reserva imediata (contingência de risco, Plano B)</a:t>
              </a: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</a:t>
              </a:r>
            </a:p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Com o </a:t>
              </a:r>
              <a:r>
                <a:rPr lang="pt-BR" sz="1400" b="1" i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Prompt E</a:t>
              </a: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, monte o plano de contingência: gatilho, fornecedor reserva homologado, parâmetros já salvos para redisparar em minutos, quem é o aprovador da contratação.</a:t>
              </a:r>
            </a:p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Preecha o slide final (</a:t>
              </a:r>
              <a:r>
                <a:rPr lang="pt-BR" sz="1400" i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template</a:t>
              </a: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).</a:t>
              </a:r>
            </a:p>
          </p:txBody>
        </p:sp>
      </p:grpSp>
      <p:sp>
        <p:nvSpPr>
          <p:cNvPr id="21" name="Text 19">
            <a:extLst>
              <a:ext uri="{FF2B5EF4-FFF2-40B4-BE49-F238E27FC236}">
                <a16:creationId xmlns:a16="http://schemas.microsoft.com/office/drawing/2014/main" id="{DD3FF636-1A5E-BBB5-F9DD-3859E6AB9DF3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4FBA1E2-DA1F-7107-466E-95990CBDFC29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100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B9760F7B-021F-33CA-4C44-5B468E42D8BC}"/>
              </a:ext>
            </a:extLst>
          </p:cNvPr>
          <p:cNvSpPr/>
          <p:nvPr/>
        </p:nvSpPr>
        <p:spPr>
          <a:xfrm>
            <a:off x="716279" y="1677919"/>
            <a:ext cx="10759441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Objetivo: estimular a busca por alternativas em caso de risco de fornecimento.</a:t>
            </a:r>
            <a:endParaRPr lang="en-US" sz="1200" dirty="0"/>
          </a:p>
        </p:txBody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A33E2B19-1BB7-2BC1-5FB8-BE98EBEC7A12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</a:rPr>
              <a:t>RODADA 4</a:t>
            </a:r>
            <a:endParaRPr lang="en-US" sz="1100" dirty="0"/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3693713C-903F-23AD-501E-BA527CF5ED86}"/>
              </a:ext>
            </a:extLst>
          </p:cNvPr>
          <p:cNvSpPr/>
          <p:nvPr/>
        </p:nvSpPr>
        <p:spPr>
          <a:xfrm>
            <a:off x="685800" y="82296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Contingência </a:t>
            </a:r>
            <a:r>
              <a:rPr lang="pt-BR" sz="3000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(15 min)</a:t>
            </a:r>
            <a:endParaRPr lang="en-US" sz="3000" dirty="0"/>
          </a:p>
        </p:txBody>
      </p:sp>
      <p:sp>
        <p:nvSpPr>
          <p:cNvPr id="38" name="Linha de titulo">
            <a:extLst>
              <a:ext uri="{FF2B5EF4-FFF2-40B4-BE49-F238E27FC236}">
                <a16:creationId xmlns:a16="http://schemas.microsoft.com/office/drawing/2014/main" id="{A82FCB56-3254-3CCA-880F-788B4BDD6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201E0BF-08B8-4767-4E6F-04AE4B025FC1}"/>
              </a:ext>
            </a:extLst>
          </p:cNvPr>
          <p:cNvGrpSpPr/>
          <p:nvPr/>
        </p:nvGrpSpPr>
        <p:grpSpPr>
          <a:xfrm>
            <a:off x="716277" y="2432304"/>
            <a:ext cx="3657602" cy="3017520"/>
            <a:chOff x="716277" y="2432304"/>
            <a:chExt cx="3657602" cy="3017520"/>
          </a:xfrm>
        </p:grpSpPr>
        <p:sp>
          <p:nvSpPr>
            <p:cNvPr id="40" name="Cartão de parâmetro">
              <a:extLst>
                <a:ext uri="{FF2B5EF4-FFF2-40B4-BE49-F238E27FC236}">
                  <a16:creationId xmlns:a16="http://schemas.microsoft.com/office/drawing/2014/main" id="{705A04B3-2446-27FA-F446-D311EDFB7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9" y="2432304"/>
              <a:ext cx="3657600" cy="301752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2" name="Acento">
              <a:extLst>
                <a:ext uri="{FF2B5EF4-FFF2-40B4-BE49-F238E27FC236}">
                  <a16:creationId xmlns:a16="http://schemas.microsoft.com/office/drawing/2014/main" id="{94179473-5604-0182-7C16-9CA3CFDF4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6277" y="2432304"/>
              <a:ext cx="72000" cy="30168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Text 9">
              <a:extLst>
                <a:ext uri="{FF2B5EF4-FFF2-40B4-BE49-F238E27FC236}">
                  <a16:creationId xmlns:a16="http://schemas.microsoft.com/office/drawing/2014/main" id="{31FF2AE4-8F3F-8E65-FE51-90ECE666A242}"/>
                </a:ext>
              </a:extLst>
            </p:cNvPr>
            <p:cNvSpPr/>
            <p:nvPr/>
          </p:nvSpPr>
          <p:spPr>
            <a:xfrm>
              <a:off x="1082039" y="2660904"/>
              <a:ext cx="2574816" cy="6766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kern="0" spc="200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CENÁRIO</a:t>
              </a:r>
              <a:endParaRPr lang="en-US" sz="1400" dirty="0"/>
            </a:p>
          </p:txBody>
        </p:sp>
        <p:sp>
          <p:nvSpPr>
            <p:cNvPr id="46" name="Text 10">
              <a:extLst>
                <a:ext uri="{FF2B5EF4-FFF2-40B4-BE49-F238E27FC236}">
                  <a16:creationId xmlns:a16="http://schemas.microsoft.com/office/drawing/2014/main" id="{373F495A-7ECB-DBD7-9FB7-AC290E2ED6F8}"/>
                </a:ext>
              </a:extLst>
            </p:cNvPr>
            <p:cNvSpPr/>
            <p:nvPr/>
          </p:nvSpPr>
          <p:spPr>
            <a:xfrm>
              <a:off x="1082039" y="3444341"/>
              <a:ext cx="3038856" cy="108193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pt-BR" sz="14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Dois dias antes da entrega, o fornecedor escolhido avisa que não consegue entregar. </a:t>
              </a:r>
            </a:p>
            <a:p>
              <a:r>
                <a:rPr lang="pt-BR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 obra não pode parar.</a:t>
              </a:r>
              <a:endParaRPr lang="en-US" sz="1400" b="1" dirty="0"/>
            </a:p>
          </p:txBody>
        </p:sp>
        <p:pic>
          <p:nvPicPr>
            <p:cNvPr id="52" name="Graphic 51" descr="Toggle with solid fill">
              <a:extLst>
                <a:ext uri="{FF2B5EF4-FFF2-40B4-BE49-F238E27FC236}">
                  <a16:creationId xmlns:a16="http://schemas.microsoft.com/office/drawing/2014/main" id="{C4DD1FBB-555C-F2CB-4ECF-22F381A434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88807" y="2599843"/>
              <a:ext cx="756000" cy="75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756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6E882-D053-D2AE-AD3D-A35BD99CD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ofissionais discutindo soluções em grupo durante um workshop">
            <a:extLst>
              <a:ext uri="{FF2B5EF4-FFF2-40B4-BE49-F238E27FC236}">
                <a16:creationId xmlns:a16="http://schemas.microsoft.com/office/drawing/2014/main" id="{4519DBEF-D80D-D01D-D4A9-656897DE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22" r="28222"/>
          <a:stretch/>
        </p:blipFill>
        <p:spPr>
          <a:xfrm>
            <a:off x="0" y="0"/>
            <a:ext cx="4480560" cy="6858000"/>
          </a:xfrm>
          <a:prstGeom prst="rect">
            <a:avLst/>
          </a:prstGeom>
        </p:spPr>
      </p:pic>
      <p:sp>
        <p:nvSpPr>
          <p:cNvPr id="3" name="Divisor vertical">
            <a:extLst>
              <a:ext uri="{FF2B5EF4-FFF2-40B4-BE49-F238E27FC236}">
                <a16:creationId xmlns:a16="http://schemas.microsoft.com/office/drawing/2014/main" id="{BE184209-5086-7C69-3AD7-7CDEC0D3F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0"/>
            <a:ext cx="109728" cy="685800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596E93D-B73E-B5C4-A667-711AA7FFB9CC}"/>
              </a:ext>
            </a:extLst>
          </p:cNvPr>
          <p:cNvSpPr/>
          <p:nvPr/>
        </p:nvSpPr>
        <p:spPr>
          <a:xfrm>
            <a:off x="5029200" y="10515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DE TRABALHO</a:t>
            </a:r>
            <a:endParaRPr lang="en-US" sz="11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D974998-B4E0-3C25-E2F1-AEE0E82289B4}"/>
              </a:ext>
            </a:extLst>
          </p:cNvPr>
          <p:cNvSpPr/>
          <p:nvPr/>
        </p:nvSpPr>
        <p:spPr>
          <a:xfrm>
            <a:off x="5029200" y="1472184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F3A"/>
                </a:solidFill>
                <a:latin typeface="Montserrat" pitchFamily="34" charset="0"/>
              </a:rPr>
              <a:t>PROMPTS | TEMPLATE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B1F3A"/>
                </a:solidFill>
                <a:latin typeface="Montserrat" pitchFamily="34" charset="0"/>
              </a:rPr>
              <a:t>CRITÉRIOS DE AVALIAÇÃO</a:t>
            </a:r>
            <a:endParaRPr lang="en-US" sz="2800" dirty="0"/>
          </a:p>
        </p:txBody>
      </p:sp>
      <p:sp>
        <p:nvSpPr>
          <p:cNvPr id="6" name="Linha de titulo">
            <a:extLst>
              <a:ext uri="{FF2B5EF4-FFF2-40B4-BE49-F238E27FC236}">
                <a16:creationId xmlns:a16="http://schemas.microsoft.com/office/drawing/2014/main" id="{364910C1-C7C3-7097-70DA-141E0D7A6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2450592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6224558-F1EE-EB7A-1FC2-5BF8ECF9DF34}"/>
              </a:ext>
            </a:extLst>
          </p:cNvPr>
          <p:cNvSpPr/>
          <p:nvPr/>
        </p:nvSpPr>
        <p:spPr>
          <a:xfrm>
            <a:off x="5029200" y="6263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36C1C9D-FA3A-5742-C27D-2BFF27C97D5D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1100" dirty="0"/>
          </a:p>
        </p:txBody>
      </p:sp>
      <p:pic>
        <p:nvPicPr>
          <p:cNvPr id="13" name="Graphic 12" descr="Folder Search outline">
            <a:extLst>
              <a:ext uri="{FF2B5EF4-FFF2-40B4-BE49-F238E27FC236}">
                <a16:creationId xmlns:a16="http://schemas.microsoft.com/office/drawing/2014/main" id="{8D97C3F5-A893-9419-561F-CBD9F2564E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9200" y="2971800"/>
            <a:ext cx="914400" cy="914400"/>
          </a:xfrm>
          <a:prstGeom prst="rect">
            <a:avLst/>
          </a:prstGeom>
        </p:spPr>
      </p:pic>
      <p:pic>
        <p:nvPicPr>
          <p:cNvPr id="15" name="Graphic 14" descr="Paperclip outline">
            <a:extLst>
              <a:ext uri="{FF2B5EF4-FFF2-40B4-BE49-F238E27FC236}">
                <a16:creationId xmlns:a16="http://schemas.microsoft.com/office/drawing/2014/main" id="{7ADD43A2-E991-FFD8-631C-715F7C7FB3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2971800"/>
            <a:ext cx="839002" cy="839002"/>
          </a:xfrm>
          <a:prstGeom prst="rect">
            <a:avLst/>
          </a:prstGeom>
        </p:spPr>
      </p:pic>
      <p:pic>
        <p:nvPicPr>
          <p:cNvPr id="17" name="Graphic 16" descr="Document outline">
            <a:extLst>
              <a:ext uri="{FF2B5EF4-FFF2-40B4-BE49-F238E27FC236}">
                <a16:creationId xmlns:a16="http://schemas.microsoft.com/office/drawing/2014/main" id="{4B1C211C-C25B-0527-36AC-853FE197A0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87402" y="2939716"/>
            <a:ext cx="839002" cy="839002"/>
          </a:xfrm>
          <a:prstGeom prst="rect">
            <a:avLst/>
          </a:prstGeom>
        </p:spPr>
      </p:pic>
      <p:pic>
        <p:nvPicPr>
          <p:cNvPr id="19" name="Graphic 18" descr="Clipboard Mixed outline">
            <a:extLst>
              <a:ext uri="{FF2B5EF4-FFF2-40B4-BE49-F238E27FC236}">
                <a16:creationId xmlns:a16="http://schemas.microsoft.com/office/drawing/2014/main" id="{8C948C9B-3999-8AB9-CC9C-FFAF6DEA34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29600" y="2939716"/>
            <a:ext cx="839002" cy="83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80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685800" y="54864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</a:rPr>
              <a:t>PROMPTS | IA</a:t>
            </a:r>
            <a:endParaRPr lang="en-US" sz="3000" dirty="0"/>
          </a:p>
        </p:txBody>
      </p:sp>
      <p:sp>
        <p:nvSpPr>
          <p:cNvPr id="5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29844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Faixa de critér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27048"/>
            <a:ext cx="107899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Marcad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1709928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914400" y="1746504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472184" y="1673352"/>
            <a:ext cx="1097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</a:rPr>
              <a:t>PREÇO-ALVO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569464" y="1540764"/>
            <a:ext cx="86868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Sou comprador de uma construtora em [cidade/UF]. Preciso definir preço-alvo para [material, especificação, quantidade], entrega em [data], frete CIF, pagamento 28 dias. Referências: orçamento 2025 de R$ [x]/[un]; SINAPI [UF] R$ [y]; CUB/[UF] +6,8% em 12 meses; [indicador do material]. Monte: (1) faixa de preço de mercado esperada com premissas explícitas, (2) preço-alvo, (3) teto de escalonamento, (4) três argumentos de negociação além de desconto."</a:t>
            </a:r>
            <a:endParaRPr lang="en-US" sz="1000" i="1" dirty="0"/>
          </a:p>
        </p:txBody>
      </p:sp>
      <p:sp>
        <p:nvSpPr>
          <p:cNvPr id="12" name="Faixa de critér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404872"/>
            <a:ext cx="107899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Marcad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2587752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914400" y="2624328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</a:t>
            </a:r>
            <a:endParaRPr lang="en-US" sz="1300" dirty="0"/>
          </a:p>
        </p:txBody>
      </p:sp>
      <p:sp>
        <p:nvSpPr>
          <p:cNvPr id="18" name="Faixa de critér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282696"/>
            <a:ext cx="107899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Marcad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3465576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914400" y="3502152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</a:t>
            </a:r>
            <a:endParaRPr lang="en-US" sz="1300" dirty="0"/>
          </a:p>
        </p:txBody>
      </p:sp>
      <p:sp>
        <p:nvSpPr>
          <p:cNvPr id="24" name="Faixa de critér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178808"/>
            <a:ext cx="107899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Marcad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4361688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914400" y="4398264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100" dirty="0"/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112D4C18-FE1D-E1F6-B3BF-6D2341F633BC}"/>
              </a:ext>
            </a:extLst>
          </p:cNvPr>
          <p:cNvSpPr/>
          <p:nvPr/>
        </p:nvSpPr>
        <p:spPr>
          <a:xfrm>
            <a:off x="1472184" y="2569464"/>
            <a:ext cx="16367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</a:rPr>
              <a:t>TCO</a:t>
            </a:r>
            <a:endParaRPr lang="en-US" sz="1500" dirty="0"/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3F56BC53-E62B-92E6-8070-6D96CD125F95}"/>
              </a:ext>
            </a:extLst>
          </p:cNvPr>
          <p:cNvSpPr/>
          <p:nvPr/>
        </p:nvSpPr>
        <p:spPr>
          <a:xfrm>
            <a:off x="2569464" y="2418588"/>
            <a:ext cx="86868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Compare estas propostas para [material] entregue em [cidade]. Para cada fornecedor calcule TCO = preço + frete (distância [km] × R$/km) + custo financeiro do prazo de pagamento (taxa 1,2% a.m.) + perdas estimadas ([%]) + provisão de risco de atraso ([%] do valor, conforme risco). Apresente tabela e recomendação com ressalvas.</a:t>
            </a:r>
            <a:endParaRPr lang="en-US" sz="1000" i="1" dirty="0"/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AFD183C6-75A5-0B38-1326-6EF0C7AB9438}"/>
              </a:ext>
            </a:extLst>
          </p:cNvPr>
          <p:cNvSpPr/>
          <p:nvPr/>
        </p:nvSpPr>
        <p:spPr>
          <a:xfrm>
            <a:off x="1472184" y="3429000"/>
            <a:ext cx="877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</a:rPr>
              <a:t>RISCO</a:t>
            </a:r>
            <a:endParaRPr lang="en-US" sz="1500" dirty="0"/>
          </a:p>
        </p:txBody>
      </p:sp>
      <p:sp>
        <p:nvSpPr>
          <p:cNvPr id="42" name="Text 8">
            <a:extLst>
              <a:ext uri="{FF2B5EF4-FFF2-40B4-BE49-F238E27FC236}">
                <a16:creationId xmlns:a16="http://schemas.microsoft.com/office/drawing/2014/main" id="{5B103985-AC8C-FD06-73F6-BD5402C23F38}"/>
              </a:ext>
            </a:extLst>
          </p:cNvPr>
          <p:cNvSpPr/>
          <p:nvPr/>
        </p:nvSpPr>
        <p:spPr>
          <a:xfrm>
            <a:off x="2569464" y="3296412"/>
            <a:ext cx="86868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Avalie o risco de fornecimento deste fornecedor para uma compra de R$ [valor] com entrega em [data]: CNPJ aberto em [ano], porte [x], cidade [y], distância [km], comportamento na negociação: [colar resumo da conversa da dgenny]. Liste sinais de alerta, perguntas de validação em 48h e nota de risco (baixo/médio/alto).</a:t>
            </a:r>
            <a:endParaRPr lang="en-US" sz="1000" i="1" dirty="0"/>
          </a:p>
        </p:txBody>
      </p:sp>
      <p:sp>
        <p:nvSpPr>
          <p:cNvPr id="44" name="Text 7">
            <a:extLst>
              <a:ext uri="{FF2B5EF4-FFF2-40B4-BE49-F238E27FC236}">
                <a16:creationId xmlns:a16="http://schemas.microsoft.com/office/drawing/2014/main" id="{E7CE3F73-EC0D-910F-C7BF-1420B7D3353E}"/>
              </a:ext>
            </a:extLst>
          </p:cNvPr>
          <p:cNvSpPr/>
          <p:nvPr/>
        </p:nvSpPr>
        <p:spPr>
          <a:xfrm>
            <a:off x="1472184" y="4302252"/>
            <a:ext cx="877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</a:rPr>
              <a:t>JUSTIFICATIVA</a:t>
            </a:r>
            <a:endParaRPr lang="en-US" sz="1500" dirty="0"/>
          </a:p>
        </p:txBody>
      </p:sp>
      <p:sp>
        <p:nvSpPr>
          <p:cNvPr id="46" name="Text 8">
            <a:extLst>
              <a:ext uri="{FF2B5EF4-FFF2-40B4-BE49-F238E27FC236}">
                <a16:creationId xmlns:a16="http://schemas.microsoft.com/office/drawing/2014/main" id="{411B8C70-34E7-BFB4-2076-24EA1D838D24}"/>
              </a:ext>
            </a:extLst>
          </p:cNvPr>
          <p:cNvSpPr/>
          <p:nvPr/>
        </p:nvSpPr>
        <p:spPr>
          <a:xfrm>
            <a:off x="2569464" y="4169664"/>
            <a:ext cx="86868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Escreva em até 8 linhas, para a diretoria de uma construtora, por que escolhemos o fornecedor [Y] (R$ [x], TCO R$ [z]) e não o de menor preço [X] (R$ [w]). Use os critérios: [lista co	m pesos]. Tom objetivo, sem jargão.</a:t>
            </a:r>
            <a:endParaRPr lang="en-US" sz="1000" i="1" dirty="0"/>
          </a:p>
        </p:txBody>
      </p:sp>
      <p:sp>
        <p:nvSpPr>
          <p:cNvPr id="48" name="Faixa de critério">
            <a:extLst>
              <a:ext uri="{FF2B5EF4-FFF2-40B4-BE49-F238E27FC236}">
                <a16:creationId xmlns:a16="http://schemas.microsoft.com/office/drawing/2014/main" id="{F57BCF1C-1F9D-CA3D-6E16-76A1FB0B9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074920"/>
            <a:ext cx="107899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Marcador">
            <a:extLst>
              <a:ext uri="{FF2B5EF4-FFF2-40B4-BE49-F238E27FC236}">
                <a16:creationId xmlns:a16="http://schemas.microsoft.com/office/drawing/2014/main" id="{2EA89928-9976-679D-6738-F3BE14FB6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5257800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C67EE851-F22A-5777-C06E-12682819081A}"/>
              </a:ext>
            </a:extLst>
          </p:cNvPr>
          <p:cNvSpPr/>
          <p:nvPr/>
        </p:nvSpPr>
        <p:spPr>
          <a:xfrm>
            <a:off x="914400" y="529437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</a:t>
            </a:r>
            <a:endParaRPr lang="en-US" sz="1300" dirty="0"/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F426E93A-5394-1FFC-FA61-1BB77452F393}"/>
              </a:ext>
            </a:extLst>
          </p:cNvPr>
          <p:cNvSpPr/>
          <p:nvPr/>
        </p:nvSpPr>
        <p:spPr>
          <a:xfrm>
            <a:off x="1472184" y="5198364"/>
            <a:ext cx="877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</a:rPr>
              <a:t>CONTINGÊNCIA</a:t>
            </a:r>
            <a:endParaRPr lang="en-US" sz="1500" dirty="0"/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id="{D2CF5A0C-82EA-1D90-C222-88BD6036F91A}"/>
              </a:ext>
            </a:extLst>
          </p:cNvPr>
          <p:cNvSpPr/>
          <p:nvPr/>
        </p:nvSpPr>
        <p:spPr>
          <a:xfrm>
            <a:off x="2569464" y="5065776"/>
            <a:ext cx="86868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Monte um plano de contingência de 5 linhas para ruptura de fornecimento de [material] na obra [cidade], entrega em [data]: gatilho de acionamento, fornecedor reserva (entre estes: [lista do mapa]), ação na ferramenta de cotação, decisor e prazo máximo de resposta.</a:t>
            </a:r>
            <a:endParaRPr lang="en-US" sz="1000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BA3E2-0112-FFF7-3744-A9AC54EFE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D7F8FA77-8A66-938E-7F5F-CC9BA4D57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5D14147-785C-476F-754B-D61B41661D1C}"/>
              </a:ext>
            </a:extLst>
          </p:cNvPr>
          <p:cNvSpPr/>
          <p:nvPr/>
        </p:nvSpPr>
        <p:spPr>
          <a:xfrm>
            <a:off x="685800" y="54864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</a:rPr>
              <a:t>PLANILHAS .XLS - TCO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B9888A3C-4C5D-D164-ABF6-EE0B2AB9A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29844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2CB224AA-216D-0BB5-0135-DD80A9845249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4A0A0CC9-E2F8-128C-7CE0-4636A0B42102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0E8863-236D-7840-A727-5CFC80A75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854" y="1700593"/>
            <a:ext cx="6057600" cy="3785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9EB06D-339F-3CAA-6180-CBCFA0821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899" y="2249040"/>
            <a:ext cx="6057601" cy="37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137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Faixa de regr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194560"/>
            <a:ext cx="11009376" cy="530352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1" name="Text 9"/>
          <p:cNvSpPr/>
          <p:nvPr/>
        </p:nvSpPr>
        <p:spPr>
          <a:xfrm>
            <a:off x="777240" y="2368296"/>
            <a:ext cx="6400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43000" y="2350008"/>
            <a:ext cx="1026871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FORNECEDOR SELECIONADO: </a:t>
            </a:r>
            <a:r>
              <a:rPr lang="en-US" sz="1200" b="1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__________________________________________</a:t>
            </a:r>
            <a:r>
              <a:rPr lang="en-US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/ UF: </a:t>
            </a:r>
            <a:r>
              <a:rPr lang="en-US" sz="1200" b="1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________ </a:t>
            </a:r>
            <a:endParaRPr lang="en-US" sz="1200" b="1" dirty="0">
              <a:highlight>
                <a:srgbClr val="FFFF00"/>
              </a:highlight>
            </a:endParaRPr>
          </a:p>
        </p:txBody>
      </p:sp>
      <p:sp>
        <p:nvSpPr>
          <p:cNvPr id="13" name="Faixa de regr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825496"/>
            <a:ext cx="6766560" cy="530352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4" name="Text 12"/>
          <p:cNvSpPr/>
          <p:nvPr/>
        </p:nvSpPr>
        <p:spPr>
          <a:xfrm>
            <a:off x="777240" y="2962656"/>
            <a:ext cx="6400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43000" y="2935224"/>
            <a:ext cx="5934456" cy="316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PREÇO ATINGIDO </a:t>
            </a:r>
            <a:r>
              <a:rPr lang="en-US" sz="1200" b="1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R$ ____________</a:t>
            </a:r>
            <a:r>
              <a:rPr lang="en-US" sz="1200" b="1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X PREÇO ALVO: </a:t>
            </a:r>
            <a:r>
              <a:rPr lang="en-US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R$ ____________</a:t>
            </a: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	</a:t>
            </a:r>
            <a:r>
              <a:rPr lang="en-US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(</a:t>
            </a:r>
            <a:r>
              <a:rPr lang="el-GR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Δ</a:t>
            </a:r>
            <a:r>
              <a:rPr lang="pt-BR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%</a:t>
            </a:r>
            <a:r>
              <a:rPr lang="pt-BR" sz="12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)</a:t>
            </a:r>
            <a:endParaRPr lang="en-US" sz="1200" dirty="0"/>
          </a:p>
        </p:txBody>
      </p:sp>
      <p:sp>
        <p:nvSpPr>
          <p:cNvPr id="16" name="Faixa de regr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465576"/>
            <a:ext cx="6766560" cy="1691640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7" name="Text 15"/>
          <p:cNvSpPr/>
          <p:nvPr/>
        </p:nvSpPr>
        <p:spPr>
          <a:xfrm>
            <a:off x="777240" y="3566160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43000" y="3630168"/>
            <a:ext cx="593445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</a:rPr>
              <a:t>COMPARAÇÃO TCO DOS 3 MELHORES FORNECEDORES:</a:t>
            </a:r>
          </a:p>
          <a:p>
            <a:pPr marL="0" indent="0">
              <a:buNone/>
            </a:pPr>
            <a:endParaRPr lang="en-US" sz="1100" dirty="0">
              <a:solidFill>
                <a:srgbClr val="0B1F3A"/>
              </a:solidFill>
              <a:latin typeface="Century Gothic" pitchFamily="34" charset="0"/>
            </a:endParaRPr>
          </a:p>
          <a:p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Fornecedor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 </a:t>
            </a:r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Selecionado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: __________________________________ / R$ ________</a:t>
            </a:r>
          </a:p>
          <a:p>
            <a:endParaRPr lang="en-US" sz="110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  <a:p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Fornecedor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 2o </a:t>
            </a:r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Colocado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: ________________________________ / R$ ________ / </a:t>
            </a:r>
            <a:r>
              <a:rPr lang="el-GR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Δ</a:t>
            </a:r>
            <a:r>
              <a:rPr lang="pt-BR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%</a:t>
            </a:r>
            <a:endParaRPr lang="en-US" sz="110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  <a:p>
            <a:pPr marL="0" indent="0">
              <a:buNone/>
            </a:pPr>
            <a:endParaRPr lang="en-US" sz="110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  <a:p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Fornecedor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 3o </a:t>
            </a:r>
            <a:r>
              <a:rPr lang="en-US" sz="1100" dirty="0" err="1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Colocado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: ________________________________ / R$ ________ / </a:t>
            </a:r>
            <a:r>
              <a:rPr lang="el-GR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Δ</a:t>
            </a:r>
            <a:r>
              <a:rPr lang="pt-BR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110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%</a:t>
            </a:r>
            <a:endParaRPr lang="en-US" sz="110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110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12571CAD-F24A-8360-7618-2FEC12080956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chemeClr val="accent2"/>
                </a:solidFill>
                <a:latin typeface="Montserrat" pitchFamily="34" charset="0"/>
              </a:rPr>
              <a:t>TEMPLATE APRESENTAÇÃO | 3 min</a:t>
            </a:r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EE769EA3-5A4F-D1C0-EC36-60AB68A326DD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</a:rPr>
              <a:t>GRUPO </a:t>
            </a:r>
            <a:r>
              <a:rPr lang="en-US" sz="3000" b="1" dirty="0">
                <a:solidFill>
                  <a:srgbClr val="0B1F3A"/>
                </a:solidFill>
                <a:highlight>
                  <a:srgbClr val="FFFF00"/>
                </a:highlight>
                <a:latin typeface="Montserrat" pitchFamily="34" charset="0"/>
              </a:rPr>
              <a:t>[X]</a:t>
            </a:r>
            <a:endParaRPr lang="en-US" sz="3000" dirty="0">
              <a:highlight>
                <a:srgbClr val="FFFF00"/>
              </a:highlight>
            </a:endParaRPr>
          </a:p>
        </p:txBody>
      </p:sp>
      <p:sp>
        <p:nvSpPr>
          <p:cNvPr id="32" name="Linha de titulo">
            <a:extLst>
              <a:ext uri="{FF2B5EF4-FFF2-40B4-BE49-F238E27FC236}">
                <a16:creationId xmlns:a16="http://schemas.microsoft.com/office/drawing/2014/main" id="{5CEB4AD0-C5D8-3DB7-AE4B-06680C520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B0648EDD-AC82-63E8-491D-48E87DDC7EC6}"/>
              </a:ext>
            </a:extLst>
          </p:cNvPr>
          <p:cNvSpPr/>
          <p:nvPr/>
        </p:nvSpPr>
        <p:spPr>
          <a:xfrm>
            <a:off x="685800" y="1741932"/>
            <a:ext cx="10725912" cy="4069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MAPA DE TOMADA DE DECISÃO:</a:t>
            </a:r>
            <a:r>
              <a:rPr lang="pt-BR" sz="1200" kern="0" spc="200" dirty="0">
                <a:solidFill>
                  <a:srgbClr val="000000"/>
                </a:solidFill>
                <a:highlight>
                  <a:srgbClr val="FFFF00"/>
                </a:highlight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Obra, Local, Tipologia, Material, Qtd.</a:t>
            </a:r>
            <a:endParaRPr lang="en-US" sz="1200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7" name="Faixa de regra">
            <a:extLst>
              <a:ext uri="{FF2B5EF4-FFF2-40B4-BE49-F238E27FC236}">
                <a16:creationId xmlns:a16="http://schemas.microsoft.com/office/drawing/2014/main" id="{E432748E-7F89-7C9B-4BE6-D0B9A342B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276088"/>
            <a:ext cx="6766560" cy="896112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CEE95AF0-3C90-D2CA-B350-9234E40B588D}"/>
              </a:ext>
            </a:extLst>
          </p:cNvPr>
          <p:cNvSpPr/>
          <p:nvPr/>
        </p:nvSpPr>
        <p:spPr>
          <a:xfrm>
            <a:off x="777240" y="5330952"/>
            <a:ext cx="64008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200" dirty="0"/>
          </a:p>
        </p:txBody>
      </p:sp>
      <p:sp>
        <p:nvSpPr>
          <p:cNvPr id="41" name="Text 10">
            <a:extLst>
              <a:ext uri="{FF2B5EF4-FFF2-40B4-BE49-F238E27FC236}">
                <a16:creationId xmlns:a16="http://schemas.microsoft.com/office/drawing/2014/main" id="{17359317-D7B0-A80B-2806-46E8CC671BF2}"/>
              </a:ext>
            </a:extLst>
          </p:cNvPr>
          <p:cNvSpPr/>
          <p:nvPr/>
        </p:nvSpPr>
        <p:spPr>
          <a:xfrm>
            <a:off x="1143000" y="5321808"/>
            <a:ext cx="604418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ANÁLISE DE RISCO: </a:t>
            </a:r>
            <a:r>
              <a:rPr lang="en-US" sz="1050" b="1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050" b="1" dirty="0">
              <a:highlight>
                <a:srgbClr val="FFFF00"/>
              </a:highlight>
            </a:endParaRPr>
          </a:p>
        </p:txBody>
      </p:sp>
      <p:sp>
        <p:nvSpPr>
          <p:cNvPr id="49" name="Faixa de regra">
            <a:extLst>
              <a:ext uri="{FF2B5EF4-FFF2-40B4-BE49-F238E27FC236}">
                <a16:creationId xmlns:a16="http://schemas.microsoft.com/office/drawing/2014/main" id="{C67573BD-133F-53D3-7475-7F61B290E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4656" y="2825496"/>
            <a:ext cx="4160520" cy="1691640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51" name="Text 15">
            <a:extLst>
              <a:ext uri="{FF2B5EF4-FFF2-40B4-BE49-F238E27FC236}">
                <a16:creationId xmlns:a16="http://schemas.microsoft.com/office/drawing/2014/main" id="{C762CF0F-15C3-DFCD-350E-A7E6C77AF903}"/>
              </a:ext>
            </a:extLst>
          </p:cNvPr>
          <p:cNvSpPr/>
          <p:nvPr/>
        </p:nvSpPr>
        <p:spPr>
          <a:xfrm>
            <a:off x="7626096" y="2944368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200" dirty="0"/>
          </a:p>
        </p:txBody>
      </p:sp>
      <p:sp>
        <p:nvSpPr>
          <p:cNvPr id="53" name="Text 16">
            <a:extLst>
              <a:ext uri="{FF2B5EF4-FFF2-40B4-BE49-F238E27FC236}">
                <a16:creationId xmlns:a16="http://schemas.microsoft.com/office/drawing/2014/main" id="{08A9ECA5-1CCB-2A76-1048-CDD1C602ACD1}"/>
              </a:ext>
            </a:extLst>
          </p:cNvPr>
          <p:cNvSpPr/>
          <p:nvPr/>
        </p:nvSpPr>
        <p:spPr>
          <a:xfrm>
            <a:off x="7991856" y="3017520"/>
            <a:ext cx="3483864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</a:rPr>
              <a:t>PLANO DE CONTINGÊNCIA</a:t>
            </a:r>
          </a:p>
          <a:p>
            <a:pPr marL="0" indent="0">
              <a:buNone/>
            </a:pPr>
            <a:endParaRPr lang="en-US" sz="1100" dirty="0">
              <a:solidFill>
                <a:srgbClr val="0B1F3A"/>
              </a:solidFill>
              <a:latin typeface="Century Gothic" pitchFamily="34" charset="0"/>
            </a:endParaRPr>
          </a:p>
          <a:p>
            <a:r>
              <a:rPr lang="pt-BR" sz="105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05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</p:txBody>
      </p:sp>
      <p:sp>
        <p:nvSpPr>
          <p:cNvPr id="55" name="Faixa de regra">
            <a:extLst>
              <a:ext uri="{FF2B5EF4-FFF2-40B4-BE49-F238E27FC236}">
                <a16:creationId xmlns:a16="http://schemas.microsoft.com/office/drawing/2014/main" id="{C601A59A-8D6F-4A94-B462-F0B2F4DF5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4656" y="4617720"/>
            <a:ext cx="4160520" cy="1554480"/>
          </a:xfrm>
          <a:prstGeom prst="rect">
            <a:avLst/>
          </a:prstGeom>
          <a:solidFill>
            <a:srgbClr val="F4F6F9"/>
          </a:solidFill>
          <a:ln w="635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57" name="Text 15">
            <a:extLst>
              <a:ext uri="{FF2B5EF4-FFF2-40B4-BE49-F238E27FC236}">
                <a16:creationId xmlns:a16="http://schemas.microsoft.com/office/drawing/2014/main" id="{5C1798D1-BC31-BB95-4A52-AFD5C5C4D9DD}"/>
              </a:ext>
            </a:extLst>
          </p:cNvPr>
          <p:cNvSpPr/>
          <p:nvPr/>
        </p:nvSpPr>
        <p:spPr>
          <a:xfrm>
            <a:off x="7626096" y="4736592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1200" dirty="0"/>
          </a:p>
        </p:txBody>
      </p:sp>
      <p:sp>
        <p:nvSpPr>
          <p:cNvPr id="59" name="Text 16">
            <a:extLst>
              <a:ext uri="{FF2B5EF4-FFF2-40B4-BE49-F238E27FC236}">
                <a16:creationId xmlns:a16="http://schemas.microsoft.com/office/drawing/2014/main" id="{10E974F8-7C20-2F3E-3290-6FCC6180B0F5}"/>
              </a:ext>
            </a:extLst>
          </p:cNvPr>
          <p:cNvSpPr/>
          <p:nvPr/>
        </p:nvSpPr>
        <p:spPr>
          <a:xfrm>
            <a:off x="7991856" y="4809744"/>
            <a:ext cx="3483864" cy="1197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</a:rPr>
              <a:t>JUSTIFICATIVA DA CONTRATAÇÃO</a:t>
            </a:r>
          </a:p>
          <a:p>
            <a:pPr marL="0" indent="0">
              <a:buNone/>
            </a:pPr>
            <a:endParaRPr lang="en-US" sz="1100" dirty="0">
              <a:solidFill>
                <a:srgbClr val="0B1F3A"/>
              </a:solidFill>
              <a:latin typeface="Century Gothic" pitchFamily="34" charset="0"/>
            </a:endParaRPr>
          </a:p>
          <a:p>
            <a:r>
              <a:rPr lang="pt-BR" sz="1050" dirty="0">
                <a:solidFill>
                  <a:srgbClr val="0B1F3A"/>
                </a:solidFill>
                <a:highlight>
                  <a:srgbClr val="FFFF00"/>
                </a:highlight>
                <a:latin typeface="Century Gothic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050" dirty="0">
              <a:solidFill>
                <a:srgbClr val="0B1F3A"/>
              </a:solidFill>
              <a:highlight>
                <a:srgbClr val="FFFF00"/>
              </a:highligh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7F960-67A7-6692-317E-C73105E39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83BB460E-E570-C364-80E6-1E1487ED2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C6C2775-9DF0-789A-1723-6CBC9494B136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</a:rPr>
              <a:t>CRITÉRIOS DE AVALIAÇÃO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60CD2035-BBB0-4268-2046-6CD97B9E8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D8E1EEF-72EF-C2BE-1A55-C87C18C91C7A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49F8B7AF-B32A-9203-5ADB-533352B91F90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1100" dirty="0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519C53C-24B7-3E38-EFF0-00E8A73E7610}"/>
              </a:ext>
            </a:extLst>
          </p:cNvPr>
          <p:cNvGrpSpPr/>
          <p:nvPr/>
        </p:nvGrpSpPr>
        <p:grpSpPr>
          <a:xfrm>
            <a:off x="685799" y="2057400"/>
            <a:ext cx="10820401" cy="3825219"/>
            <a:chOff x="685799" y="2057400"/>
            <a:chExt cx="10820401" cy="3825219"/>
          </a:xfrm>
        </p:grpSpPr>
        <p:sp>
          <p:nvSpPr>
            <p:cNvPr id="6" name="Cartão de grupo">
              <a:extLst>
                <a:ext uri="{FF2B5EF4-FFF2-40B4-BE49-F238E27FC236}">
                  <a16:creationId xmlns:a16="http://schemas.microsoft.com/office/drawing/2014/main" id="{90703CBD-1765-8734-C30A-4BF130F2C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2607729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Cabeçalho do grupo">
              <a:extLst>
                <a:ext uri="{FF2B5EF4-FFF2-40B4-BE49-F238E27FC236}">
                  <a16:creationId xmlns:a16="http://schemas.microsoft.com/office/drawing/2014/main" id="{986B19ED-53CA-12C7-341D-33B6F52BF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2057400"/>
              <a:ext cx="3996265" cy="553043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CF4C148F-49EF-CCD7-C27E-C80DABDE487B}"/>
                </a:ext>
              </a:extLst>
            </p:cNvPr>
            <p:cNvSpPr/>
            <p:nvPr/>
          </p:nvSpPr>
          <p:spPr>
            <a:xfrm>
              <a:off x="960119" y="2240280"/>
              <a:ext cx="3139923" cy="2949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CRITÉRIO</a:t>
              </a:r>
              <a:endParaRPr lang="en-US" sz="15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2102DFE1-367B-69EE-AB69-EDC51674B54B}"/>
                </a:ext>
              </a:extLst>
            </p:cNvPr>
            <p:cNvSpPr/>
            <p:nvPr/>
          </p:nvSpPr>
          <p:spPr>
            <a:xfrm>
              <a:off x="960119" y="2689005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Preço-alvo</a:t>
              </a: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e cost breakdown</a:t>
              </a:r>
              <a:endParaRPr lang="en-US" sz="1200" dirty="0"/>
            </a:p>
          </p:txBody>
        </p:sp>
        <p:sp>
          <p:nvSpPr>
            <p:cNvPr id="11" name="Cartão de grupo">
              <a:extLst>
                <a:ext uri="{FF2B5EF4-FFF2-40B4-BE49-F238E27FC236}">
                  <a16:creationId xmlns:a16="http://schemas.microsoft.com/office/drawing/2014/main" id="{4A93B9FE-5D0D-2E2A-31B0-1E189B14FC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2607729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2" name="Cabeçalho do grupo">
              <a:extLst>
                <a:ext uri="{FF2B5EF4-FFF2-40B4-BE49-F238E27FC236}">
                  <a16:creationId xmlns:a16="http://schemas.microsoft.com/office/drawing/2014/main" id="{0B0E432B-2A69-5DE5-AC51-1E12D3EC0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2057400"/>
              <a:ext cx="1242665" cy="553043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051AE356-47B2-1580-684A-304254E4AA5B}"/>
                </a:ext>
              </a:extLst>
            </p:cNvPr>
            <p:cNvSpPr/>
            <p:nvPr/>
          </p:nvSpPr>
          <p:spPr>
            <a:xfrm>
              <a:off x="4697670" y="2240280"/>
              <a:ext cx="1242664" cy="2949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</a:rPr>
                <a:t>PESO</a:t>
              </a:r>
              <a:endParaRPr lang="en-US" sz="1500" dirty="0"/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23BC733D-F7CA-8A71-21C4-D476DCBA1339}"/>
                </a:ext>
              </a:extLst>
            </p:cNvPr>
            <p:cNvSpPr/>
            <p:nvPr/>
          </p:nvSpPr>
          <p:spPr>
            <a:xfrm>
              <a:off x="4697670" y="2689005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20%</a:t>
              </a:r>
              <a:endParaRPr lang="en-US" sz="1200" dirty="0"/>
            </a:p>
          </p:txBody>
        </p:sp>
        <p:sp>
          <p:nvSpPr>
            <p:cNvPr id="16" name="Cartão de grupo">
              <a:extLst>
                <a:ext uri="{FF2B5EF4-FFF2-40B4-BE49-F238E27FC236}">
                  <a16:creationId xmlns:a16="http://schemas.microsoft.com/office/drawing/2014/main" id="{AB9A571C-EF04-24B0-EC3F-EFAD6582B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2607729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Cabeçalho do grupo">
              <a:extLst>
                <a:ext uri="{FF2B5EF4-FFF2-40B4-BE49-F238E27FC236}">
                  <a16:creationId xmlns:a16="http://schemas.microsoft.com/office/drawing/2014/main" id="{336C0F7A-7378-3087-3E98-931F43FD6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2057400"/>
              <a:ext cx="5581469" cy="553043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D6161B39-C57F-E1A1-87B7-11859359C292}"/>
                </a:ext>
              </a:extLst>
            </p:cNvPr>
            <p:cNvSpPr/>
            <p:nvPr/>
          </p:nvSpPr>
          <p:spPr>
            <a:xfrm>
              <a:off x="6271674" y="2240280"/>
              <a:ext cx="4385440" cy="2949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FOCO | ITENS EM AVALIAÇÃO</a:t>
              </a:r>
              <a:endParaRPr lang="en-US" sz="1500" dirty="0"/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E38102D5-79D8-EE34-5FD9-6D3E4EEAE0FA}"/>
                </a:ext>
              </a:extLst>
            </p:cNvPr>
            <p:cNvSpPr/>
            <p:nvPr/>
          </p:nvSpPr>
          <p:spPr>
            <a:xfrm>
              <a:off x="6271674" y="2689005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Premissas explícitas, fontes, teto de escalonamento</a:t>
              </a:r>
              <a:endParaRPr lang="en-US" sz="1200" dirty="0"/>
            </a:p>
          </p:txBody>
        </p:sp>
        <p:sp>
          <p:nvSpPr>
            <p:cNvPr id="42" name="Cartão de grupo">
              <a:extLst>
                <a:ext uri="{FF2B5EF4-FFF2-40B4-BE49-F238E27FC236}">
                  <a16:creationId xmlns:a16="http://schemas.microsoft.com/office/drawing/2014/main" id="{7D2C5E0A-FAA3-6C13-8674-DEFCBAF74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3158735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Text 7">
              <a:extLst>
                <a:ext uri="{FF2B5EF4-FFF2-40B4-BE49-F238E27FC236}">
                  <a16:creationId xmlns:a16="http://schemas.microsoft.com/office/drawing/2014/main" id="{7A462AA6-D786-D930-8284-4CD92502B940}"/>
                </a:ext>
              </a:extLst>
            </p:cNvPr>
            <p:cNvSpPr/>
            <p:nvPr/>
          </p:nvSpPr>
          <p:spPr>
            <a:xfrm>
              <a:off x="960119" y="3240011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Análise de TCO e critérios ponderados</a:t>
              </a:r>
              <a:endParaRPr lang="en-US" sz="1200" dirty="0"/>
            </a:p>
          </p:txBody>
        </p:sp>
        <p:sp>
          <p:nvSpPr>
            <p:cNvPr id="46" name="Cartão de grupo">
              <a:extLst>
                <a:ext uri="{FF2B5EF4-FFF2-40B4-BE49-F238E27FC236}">
                  <a16:creationId xmlns:a16="http://schemas.microsoft.com/office/drawing/2014/main" id="{93253EA3-CC4B-7691-FF21-D19396FB8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3158735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8" name="Text 12">
              <a:extLst>
                <a:ext uri="{FF2B5EF4-FFF2-40B4-BE49-F238E27FC236}">
                  <a16:creationId xmlns:a16="http://schemas.microsoft.com/office/drawing/2014/main" id="{1895CC60-E411-265E-41C3-CDBD9075D3BC}"/>
                </a:ext>
              </a:extLst>
            </p:cNvPr>
            <p:cNvSpPr/>
            <p:nvPr/>
          </p:nvSpPr>
          <p:spPr>
            <a:xfrm>
              <a:off x="4697670" y="3240011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20%</a:t>
              </a:r>
              <a:endParaRPr lang="en-US" sz="1200" dirty="0"/>
            </a:p>
          </p:txBody>
        </p:sp>
        <p:sp>
          <p:nvSpPr>
            <p:cNvPr id="50" name="Cartão de grupo">
              <a:extLst>
                <a:ext uri="{FF2B5EF4-FFF2-40B4-BE49-F238E27FC236}">
                  <a16:creationId xmlns:a16="http://schemas.microsoft.com/office/drawing/2014/main" id="{872BA335-0997-376E-154F-2774D704D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3158735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Text 17">
              <a:extLst>
                <a:ext uri="{FF2B5EF4-FFF2-40B4-BE49-F238E27FC236}">
                  <a16:creationId xmlns:a16="http://schemas.microsoft.com/office/drawing/2014/main" id="{F54B7867-171B-995C-F58C-ADBCF218E734}"/>
                </a:ext>
              </a:extLst>
            </p:cNvPr>
            <p:cNvSpPr/>
            <p:nvPr/>
          </p:nvSpPr>
          <p:spPr>
            <a:xfrm>
              <a:off x="6271674" y="3240011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Foi além do preço; números coerentes com as propostas reais</a:t>
              </a:r>
              <a:endParaRPr lang="en-US" sz="1200" dirty="0"/>
            </a:p>
          </p:txBody>
        </p:sp>
        <p:sp>
          <p:nvSpPr>
            <p:cNvPr id="54" name="Cartão de grupo">
              <a:extLst>
                <a:ext uri="{FF2B5EF4-FFF2-40B4-BE49-F238E27FC236}">
                  <a16:creationId xmlns:a16="http://schemas.microsoft.com/office/drawing/2014/main" id="{A07AC6D6-B107-78C6-B975-7F3E25EDD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3696535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Text 7">
              <a:extLst>
                <a:ext uri="{FF2B5EF4-FFF2-40B4-BE49-F238E27FC236}">
                  <a16:creationId xmlns:a16="http://schemas.microsoft.com/office/drawing/2014/main" id="{791A707C-5BFC-CA64-336A-EE914ADD76CC}"/>
                </a:ext>
              </a:extLst>
            </p:cNvPr>
            <p:cNvSpPr/>
            <p:nvPr/>
          </p:nvSpPr>
          <p:spPr>
            <a:xfrm>
              <a:off x="960119" y="3777811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Gestão de risco e contingência</a:t>
              </a:r>
              <a:endParaRPr lang="en-US" sz="1200" dirty="0"/>
            </a:p>
          </p:txBody>
        </p:sp>
        <p:sp>
          <p:nvSpPr>
            <p:cNvPr id="58" name="Cartão de grupo">
              <a:extLst>
                <a:ext uri="{FF2B5EF4-FFF2-40B4-BE49-F238E27FC236}">
                  <a16:creationId xmlns:a16="http://schemas.microsoft.com/office/drawing/2014/main" id="{16050F06-1288-D0E9-7684-B94D6BFCA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3696535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60" name="Text 12">
              <a:extLst>
                <a:ext uri="{FF2B5EF4-FFF2-40B4-BE49-F238E27FC236}">
                  <a16:creationId xmlns:a16="http://schemas.microsoft.com/office/drawing/2014/main" id="{253E187B-3D5E-BF15-277B-DDD6FEE963C2}"/>
                </a:ext>
              </a:extLst>
            </p:cNvPr>
            <p:cNvSpPr/>
            <p:nvPr/>
          </p:nvSpPr>
          <p:spPr>
            <a:xfrm>
              <a:off x="4697670" y="3777811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20%</a:t>
              </a:r>
              <a:endParaRPr lang="en-US" sz="1200" dirty="0"/>
            </a:p>
          </p:txBody>
        </p:sp>
        <p:sp>
          <p:nvSpPr>
            <p:cNvPr id="62" name="Cartão de grupo">
              <a:extLst>
                <a:ext uri="{FF2B5EF4-FFF2-40B4-BE49-F238E27FC236}">
                  <a16:creationId xmlns:a16="http://schemas.microsoft.com/office/drawing/2014/main" id="{230DCE52-4EC8-ED0A-C939-94E8CBB64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3696535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Text 17">
              <a:extLst>
                <a:ext uri="{FF2B5EF4-FFF2-40B4-BE49-F238E27FC236}">
                  <a16:creationId xmlns:a16="http://schemas.microsoft.com/office/drawing/2014/main" id="{8FF75D51-6189-B218-8AE1-875481DC1D11}"/>
                </a:ext>
              </a:extLst>
            </p:cNvPr>
            <p:cNvSpPr/>
            <p:nvPr/>
          </p:nvSpPr>
          <p:spPr>
            <a:xfrm>
              <a:off x="6271674" y="3777811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Risco classificado com evidência; plano B executável</a:t>
              </a:r>
              <a:endParaRPr lang="en-US" sz="1200" dirty="0"/>
            </a:p>
          </p:txBody>
        </p:sp>
        <p:sp>
          <p:nvSpPr>
            <p:cNvPr id="66" name="Cartão de grupo">
              <a:extLst>
                <a:ext uri="{FF2B5EF4-FFF2-40B4-BE49-F238E27FC236}">
                  <a16:creationId xmlns:a16="http://schemas.microsoft.com/office/drawing/2014/main" id="{2B76DAFC-B8B9-6B53-E3FA-2C518BD13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4239077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8" name="Text 7">
              <a:extLst>
                <a:ext uri="{FF2B5EF4-FFF2-40B4-BE49-F238E27FC236}">
                  <a16:creationId xmlns:a16="http://schemas.microsoft.com/office/drawing/2014/main" id="{FC0026A1-9374-5C94-058E-FA1EBFBE47DF}"/>
                </a:ext>
              </a:extLst>
            </p:cNvPr>
            <p:cNvSpPr/>
            <p:nvPr/>
          </p:nvSpPr>
          <p:spPr>
            <a:xfrm>
              <a:off x="960119" y="4320353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Uso estratégico da IA</a:t>
              </a:r>
              <a:endParaRPr lang="en-US" sz="1200" dirty="0"/>
            </a:p>
          </p:txBody>
        </p:sp>
        <p:sp>
          <p:nvSpPr>
            <p:cNvPr id="70" name="Cartão de grupo">
              <a:extLst>
                <a:ext uri="{FF2B5EF4-FFF2-40B4-BE49-F238E27FC236}">
                  <a16:creationId xmlns:a16="http://schemas.microsoft.com/office/drawing/2014/main" id="{CC1CBE8E-DF56-7860-6695-D244B84CE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4239077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72" name="Text 12">
              <a:extLst>
                <a:ext uri="{FF2B5EF4-FFF2-40B4-BE49-F238E27FC236}">
                  <a16:creationId xmlns:a16="http://schemas.microsoft.com/office/drawing/2014/main" id="{2E416C97-59B6-223E-8AD9-B9CEDC79ADE1}"/>
                </a:ext>
              </a:extLst>
            </p:cNvPr>
            <p:cNvSpPr/>
            <p:nvPr/>
          </p:nvSpPr>
          <p:spPr>
            <a:xfrm>
              <a:off x="4697670" y="4320353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20%</a:t>
              </a:r>
              <a:endParaRPr lang="en-US" sz="1200" dirty="0"/>
            </a:p>
          </p:txBody>
        </p:sp>
        <p:sp>
          <p:nvSpPr>
            <p:cNvPr id="74" name="Cartão de grupo">
              <a:extLst>
                <a:ext uri="{FF2B5EF4-FFF2-40B4-BE49-F238E27FC236}">
                  <a16:creationId xmlns:a16="http://schemas.microsoft.com/office/drawing/2014/main" id="{D9647AB6-8C68-D100-62F4-2D968D5C5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4239077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6" name="Text 17">
              <a:extLst>
                <a:ext uri="{FF2B5EF4-FFF2-40B4-BE49-F238E27FC236}">
                  <a16:creationId xmlns:a16="http://schemas.microsoft.com/office/drawing/2014/main" id="{8D586DBF-AC57-D249-B9FF-C812B66C9D6C}"/>
                </a:ext>
              </a:extLst>
            </p:cNvPr>
            <p:cNvSpPr/>
            <p:nvPr/>
          </p:nvSpPr>
          <p:spPr>
            <a:xfrm>
              <a:off x="6271674" y="4320353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Clareza sobre o que delegou (dgenny/IA de apoio) e o que decidiu</a:t>
              </a:r>
              <a:endParaRPr lang="en-US" sz="1200" dirty="0"/>
            </a:p>
          </p:txBody>
        </p:sp>
        <p:sp>
          <p:nvSpPr>
            <p:cNvPr id="78" name="Cartão de grupo">
              <a:extLst>
                <a:ext uri="{FF2B5EF4-FFF2-40B4-BE49-F238E27FC236}">
                  <a16:creationId xmlns:a16="http://schemas.microsoft.com/office/drawing/2014/main" id="{F91ECB25-1E28-0602-05C9-E24763CD5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4787034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" name="Text 7">
              <a:extLst>
                <a:ext uri="{FF2B5EF4-FFF2-40B4-BE49-F238E27FC236}">
                  <a16:creationId xmlns:a16="http://schemas.microsoft.com/office/drawing/2014/main" id="{A0E11399-B697-A7D2-D214-B0F9E86E584A}"/>
                </a:ext>
              </a:extLst>
            </p:cNvPr>
            <p:cNvSpPr/>
            <p:nvPr/>
          </p:nvSpPr>
          <p:spPr>
            <a:xfrm>
              <a:off x="960119" y="4868310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Aderência a cronograma e orçamento</a:t>
              </a:r>
              <a:endParaRPr lang="en-US" sz="1200" dirty="0"/>
            </a:p>
          </p:txBody>
        </p:sp>
        <p:sp>
          <p:nvSpPr>
            <p:cNvPr id="82" name="Cartão de grupo">
              <a:extLst>
                <a:ext uri="{FF2B5EF4-FFF2-40B4-BE49-F238E27FC236}">
                  <a16:creationId xmlns:a16="http://schemas.microsoft.com/office/drawing/2014/main" id="{704D98F2-AACD-8E88-823C-6AED70D36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4787034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84" name="Text 12">
              <a:extLst>
                <a:ext uri="{FF2B5EF4-FFF2-40B4-BE49-F238E27FC236}">
                  <a16:creationId xmlns:a16="http://schemas.microsoft.com/office/drawing/2014/main" id="{79921C85-F761-8FF9-B021-88E3DE091A38}"/>
                </a:ext>
              </a:extLst>
            </p:cNvPr>
            <p:cNvSpPr/>
            <p:nvPr/>
          </p:nvSpPr>
          <p:spPr>
            <a:xfrm>
              <a:off x="4697670" y="4868310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10%</a:t>
              </a:r>
              <a:endParaRPr lang="en-US" sz="1200" dirty="0"/>
            </a:p>
          </p:txBody>
        </p:sp>
        <p:sp>
          <p:nvSpPr>
            <p:cNvPr id="86" name="Cartão de grupo">
              <a:extLst>
                <a:ext uri="{FF2B5EF4-FFF2-40B4-BE49-F238E27FC236}">
                  <a16:creationId xmlns:a16="http://schemas.microsoft.com/office/drawing/2014/main" id="{533E495B-0D1A-0056-ED5C-3AF364D51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4787034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Text 17">
              <a:extLst>
                <a:ext uri="{FF2B5EF4-FFF2-40B4-BE49-F238E27FC236}">
                  <a16:creationId xmlns:a16="http://schemas.microsoft.com/office/drawing/2014/main" id="{DC946E09-B3CD-C87D-3628-2F308338A630}"/>
                </a:ext>
              </a:extLst>
            </p:cNvPr>
            <p:cNvSpPr/>
            <p:nvPr/>
          </p:nvSpPr>
          <p:spPr>
            <a:xfrm>
              <a:off x="6271674" y="4868310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Decisão respeita data-limite e orçamento da obra</a:t>
              </a:r>
              <a:endParaRPr lang="en-US" sz="1200" dirty="0"/>
            </a:p>
          </p:txBody>
        </p:sp>
        <p:sp>
          <p:nvSpPr>
            <p:cNvPr id="90" name="Cartão de grupo">
              <a:extLst>
                <a:ext uri="{FF2B5EF4-FFF2-40B4-BE49-F238E27FC236}">
                  <a16:creationId xmlns:a16="http://schemas.microsoft.com/office/drawing/2014/main" id="{6CCA37AA-CB8C-E442-5F7B-3BC0FC57A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799" y="5329576"/>
              <a:ext cx="39962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Text 7">
              <a:extLst>
                <a:ext uri="{FF2B5EF4-FFF2-40B4-BE49-F238E27FC236}">
                  <a16:creationId xmlns:a16="http://schemas.microsoft.com/office/drawing/2014/main" id="{5BDD36A2-10B0-B1C3-DFB3-4EE9BA837AFC}"/>
                </a:ext>
              </a:extLst>
            </p:cNvPr>
            <p:cNvSpPr/>
            <p:nvPr/>
          </p:nvSpPr>
          <p:spPr>
            <a:xfrm>
              <a:off x="960119" y="5410852"/>
              <a:ext cx="3139923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Pitch</a:t>
              </a:r>
              <a:endParaRPr lang="en-US" sz="1200" dirty="0"/>
            </a:p>
          </p:txBody>
        </p:sp>
        <p:sp>
          <p:nvSpPr>
            <p:cNvPr id="94" name="Cartão de grupo">
              <a:extLst>
                <a:ext uri="{FF2B5EF4-FFF2-40B4-BE49-F238E27FC236}">
                  <a16:creationId xmlns:a16="http://schemas.microsoft.com/office/drawing/2014/main" id="{28DBDA13-C1F7-2827-BDA9-C7BFF20F2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82066" y="5329576"/>
              <a:ext cx="1242665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96" name="Text 12">
              <a:extLst>
                <a:ext uri="{FF2B5EF4-FFF2-40B4-BE49-F238E27FC236}">
                  <a16:creationId xmlns:a16="http://schemas.microsoft.com/office/drawing/2014/main" id="{07D5A25B-2D97-662D-3B7C-1A9094FDF390}"/>
                </a:ext>
              </a:extLst>
            </p:cNvPr>
            <p:cNvSpPr/>
            <p:nvPr/>
          </p:nvSpPr>
          <p:spPr>
            <a:xfrm>
              <a:off x="4697670" y="5410852"/>
              <a:ext cx="1242664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</a:rPr>
                <a:t>10%</a:t>
              </a:r>
              <a:endParaRPr lang="en-US" sz="1200" dirty="0"/>
            </a:p>
          </p:txBody>
        </p:sp>
        <p:sp>
          <p:nvSpPr>
            <p:cNvPr id="98" name="Cartão de grupo">
              <a:extLst>
                <a:ext uri="{FF2B5EF4-FFF2-40B4-BE49-F238E27FC236}">
                  <a16:creationId xmlns:a16="http://schemas.microsoft.com/office/drawing/2014/main" id="{5C4D14D1-4C87-8E39-29B2-12BE5CF79D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24731" y="5329576"/>
              <a:ext cx="5581469" cy="553043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Text 17">
              <a:extLst>
                <a:ext uri="{FF2B5EF4-FFF2-40B4-BE49-F238E27FC236}">
                  <a16:creationId xmlns:a16="http://schemas.microsoft.com/office/drawing/2014/main" id="{33B766B5-33F6-3FFE-CDFD-1C3616171C81}"/>
                </a:ext>
              </a:extLst>
            </p:cNvPr>
            <p:cNvSpPr/>
            <p:nvPr/>
          </p:nvSpPr>
          <p:spPr>
            <a:xfrm>
              <a:off x="6271674" y="5410852"/>
              <a:ext cx="4385440" cy="40556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1 slide, 3 min, decisão clara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4549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extura abstrata azul-marinho com linhas de projeto em laranja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Véu escu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5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0" y="169164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0">
                <a:solidFill>
                  <a:srgbClr val="FF9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MÃOS À OBRA</a:t>
            </a:r>
            <a:endParaRPr lang="en-US" sz="1300"/>
          </a:p>
        </p:txBody>
      </p:sp>
      <p:sp>
        <p:nvSpPr>
          <p:cNvPr id="6" name="Text 3"/>
          <p:cNvSpPr/>
          <p:nvPr/>
        </p:nvSpPr>
        <p:spPr>
          <a:xfrm>
            <a:off x="1371600" y="2148840"/>
            <a:ext cx="9418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É HORA DE TRABALHO EM GRUPO!</a:t>
            </a:r>
            <a:endParaRPr lang="en-US" sz="3400"/>
          </a:p>
        </p:txBody>
      </p:sp>
      <p:sp>
        <p:nvSpPr>
          <p:cNvPr id="7" name="Moldura do cronômet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3360" y="3200400"/>
            <a:ext cx="4142232" cy="1554480"/>
          </a:xfrm>
          <a:prstGeom prst="rect">
            <a:avLst/>
          </a:prstGeom>
          <a:solidFill>
            <a:srgbClr val="FFFFFF">
              <a:alpha val="10000"/>
            </a:srgbClr>
          </a:solidFill>
          <a:ln w="1905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9" name="Tempo 00:0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00:00:00</a:t>
            </a:r>
            <a:endParaRPr lang="en-US" sz="6000"/>
          </a:p>
        </p:txBody>
      </p:sp>
      <p:sp>
        <p:nvSpPr>
          <p:cNvPr id="218" name="Tempo 00:0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00:01:00</a:t>
            </a:r>
            <a:endParaRPr lang="en-US" sz="6000"/>
          </a:p>
        </p:txBody>
      </p:sp>
      <p:sp>
        <p:nvSpPr>
          <p:cNvPr id="217" name="Tempo 00:0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00:02:00</a:t>
            </a:r>
            <a:endParaRPr lang="en-US" sz="6000"/>
          </a:p>
        </p:txBody>
      </p:sp>
      <p:sp>
        <p:nvSpPr>
          <p:cNvPr id="216" name="Tempo 00:0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00:03:00</a:t>
            </a:r>
            <a:endParaRPr lang="en-US" sz="6000"/>
          </a:p>
        </p:txBody>
      </p:sp>
      <p:sp>
        <p:nvSpPr>
          <p:cNvPr id="215" name="Tempo 00:0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00:04:00</a:t>
            </a:r>
            <a:endParaRPr lang="en-US" sz="6000"/>
          </a:p>
        </p:txBody>
      </p:sp>
      <p:sp>
        <p:nvSpPr>
          <p:cNvPr id="214" name="Tempo 00:0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00:05:00</a:t>
            </a:r>
            <a:endParaRPr lang="en-US" sz="6000"/>
          </a:p>
        </p:txBody>
      </p:sp>
      <p:sp>
        <p:nvSpPr>
          <p:cNvPr id="213" name="Tempo 00:0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00:06:00</a:t>
            </a:r>
            <a:endParaRPr lang="en-US" sz="6000"/>
          </a:p>
        </p:txBody>
      </p:sp>
      <p:sp>
        <p:nvSpPr>
          <p:cNvPr id="212" name="Tempo 00:0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00:07:00</a:t>
            </a:r>
            <a:endParaRPr lang="en-US" sz="6000"/>
          </a:p>
        </p:txBody>
      </p:sp>
      <p:sp>
        <p:nvSpPr>
          <p:cNvPr id="211" name="Tempo 00:0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00:08:00</a:t>
            </a:r>
            <a:endParaRPr lang="en-US" sz="6000"/>
          </a:p>
        </p:txBody>
      </p:sp>
      <p:sp>
        <p:nvSpPr>
          <p:cNvPr id="210" name="Tempo 00:0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00:09:00</a:t>
            </a:r>
            <a:endParaRPr lang="en-US" sz="6000"/>
          </a:p>
        </p:txBody>
      </p:sp>
      <p:sp>
        <p:nvSpPr>
          <p:cNvPr id="209" name="Tempo 00:1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00:10:00</a:t>
            </a:r>
            <a:endParaRPr lang="en-US" sz="6000"/>
          </a:p>
        </p:txBody>
      </p:sp>
      <p:sp>
        <p:nvSpPr>
          <p:cNvPr id="208" name="Tempo 00:1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00:11:00</a:t>
            </a:r>
            <a:endParaRPr lang="en-US" sz="6000"/>
          </a:p>
        </p:txBody>
      </p:sp>
      <p:sp>
        <p:nvSpPr>
          <p:cNvPr id="207" name="Tempo 00:1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00:12:00</a:t>
            </a:r>
            <a:endParaRPr lang="en-US" sz="6000"/>
          </a:p>
        </p:txBody>
      </p:sp>
      <p:sp>
        <p:nvSpPr>
          <p:cNvPr id="206" name="Tempo 00:1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00:13:00</a:t>
            </a:r>
            <a:endParaRPr lang="en-US" sz="6000"/>
          </a:p>
        </p:txBody>
      </p:sp>
      <p:sp>
        <p:nvSpPr>
          <p:cNvPr id="205" name="Tempo 00:1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00:14:00</a:t>
            </a:r>
            <a:endParaRPr lang="en-US" sz="6000"/>
          </a:p>
        </p:txBody>
      </p:sp>
      <p:sp>
        <p:nvSpPr>
          <p:cNvPr id="204" name="Tempo 00:1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00:15:00</a:t>
            </a:r>
            <a:endParaRPr lang="en-US" sz="6000"/>
          </a:p>
        </p:txBody>
      </p:sp>
      <p:sp>
        <p:nvSpPr>
          <p:cNvPr id="203" name="Tempo 00:1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00:16:00</a:t>
            </a:r>
            <a:endParaRPr lang="en-US" sz="6000"/>
          </a:p>
        </p:txBody>
      </p:sp>
      <p:sp>
        <p:nvSpPr>
          <p:cNvPr id="202" name="Tempo 00:1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00:17:00</a:t>
            </a:r>
            <a:endParaRPr lang="en-US" sz="6000"/>
          </a:p>
        </p:txBody>
      </p:sp>
      <p:sp>
        <p:nvSpPr>
          <p:cNvPr id="201" name="Tempo 00:1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00:18:00</a:t>
            </a:r>
            <a:endParaRPr lang="en-US" sz="6000"/>
          </a:p>
        </p:txBody>
      </p:sp>
      <p:sp>
        <p:nvSpPr>
          <p:cNvPr id="200" name="Tempo 00:1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00:19:00</a:t>
            </a:r>
            <a:endParaRPr lang="en-US" sz="6000"/>
          </a:p>
        </p:txBody>
      </p:sp>
      <p:sp>
        <p:nvSpPr>
          <p:cNvPr id="199" name="Tempo 00:2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00:20:00</a:t>
            </a:r>
            <a:endParaRPr lang="en-US" sz="6000"/>
          </a:p>
        </p:txBody>
      </p:sp>
      <p:sp>
        <p:nvSpPr>
          <p:cNvPr id="198" name="Tempo 00:2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00:21:00</a:t>
            </a:r>
            <a:endParaRPr lang="en-US" sz="6000"/>
          </a:p>
        </p:txBody>
      </p:sp>
      <p:sp>
        <p:nvSpPr>
          <p:cNvPr id="197" name="Tempo 00:2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00:22:00</a:t>
            </a:r>
            <a:endParaRPr lang="en-US" sz="6000"/>
          </a:p>
        </p:txBody>
      </p:sp>
      <p:sp>
        <p:nvSpPr>
          <p:cNvPr id="196" name="Tempo 00:2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00:23:00</a:t>
            </a:r>
            <a:endParaRPr lang="en-US" sz="6000"/>
          </a:p>
        </p:txBody>
      </p:sp>
      <p:sp>
        <p:nvSpPr>
          <p:cNvPr id="195" name="Tempo 00:2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00:24:00</a:t>
            </a:r>
            <a:endParaRPr lang="en-US" sz="6000"/>
          </a:p>
        </p:txBody>
      </p:sp>
      <p:sp>
        <p:nvSpPr>
          <p:cNvPr id="194" name="Tempo 00:2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00:25:00</a:t>
            </a:r>
            <a:endParaRPr lang="en-US" sz="6000"/>
          </a:p>
        </p:txBody>
      </p:sp>
      <p:sp>
        <p:nvSpPr>
          <p:cNvPr id="193" name="Tempo 00:2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00:26:00</a:t>
            </a:r>
            <a:endParaRPr lang="en-US" sz="6000"/>
          </a:p>
        </p:txBody>
      </p:sp>
      <p:sp>
        <p:nvSpPr>
          <p:cNvPr id="192" name="Tempo 00:2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00:27:00</a:t>
            </a:r>
            <a:endParaRPr lang="en-US" sz="6000"/>
          </a:p>
        </p:txBody>
      </p:sp>
      <p:sp>
        <p:nvSpPr>
          <p:cNvPr id="191" name="Tempo 00:2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00:28:00</a:t>
            </a:r>
            <a:endParaRPr lang="en-US" sz="6000"/>
          </a:p>
        </p:txBody>
      </p:sp>
      <p:sp>
        <p:nvSpPr>
          <p:cNvPr id="190" name="Tempo 00:2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00:29:00</a:t>
            </a:r>
            <a:endParaRPr lang="en-US" sz="6000"/>
          </a:p>
        </p:txBody>
      </p:sp>
      <p:sp>
        <p:nvSpPr>
          <p:cNvPr id="189" name="Tempo 00:3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00:30:00</a:t>
            </a:r>
            <a:endParaRPr lang="en-US" sz="6000"/>
          </a:p>
        </p:txBody>
      </p:sp>
      <p:sp>
        <p:nvSpPr>
          <p:cNvPr id="188" name="Tempo 00:3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00:31:00</a:t>
            </a:r>
            <a:endParaRPr lang="en-US" sz="6000"/>
          </a:p>
        </p:txBody>
      </p:sp>
      <p:sp>
        <p:nvSpPr>
          <p:cNvPr id="187" name="Tempo 00:3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00:32:00</a:t>
            </a:r>
            <a:endParaRPr lang="en-US" sz="6000"/>
          </a:p>
        </p:txBody>
      </p:sp>
      <p:sp>
        <p:nvSpPr>
          <p:cNvPr id="186" name="Tempo 00:3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00:33:00</a:t>
            </a:r>
            <a:endParaRPr lang="en-US" sz="6000"/>
          </a:p>
        </p:txBody>
      </p:sp>
      <p:sp>
        <p:nvSpPr>
          <p:cNvPr id="185" name="Tempo 00:3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00:34:00</a:t>
            </a:r>
            <a:endParaRPr lang="en-US" sz="6000"/>
          </a:p>
        </p:txBody>
      </p:sp>
      <p:sp>
        <p:nvSpPr>
          <p:cNvPr id="184" name="Tempo 00:3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00:35:00</a:t>
            </a:r>
            <a:endParaRPr lang="en-US" sz="6000"/>
          </a:p>
        </p:txBody>
      </p:sp>
      <p:sp>
        <p:nvSpPr>
          <p:cNvPr id="183" name="Tempo 00:3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00:36:00</a:t>
            </a:r>
            <a:endParaRPr lang="en-US" sz="6000"/>
          </a:p>
        </p:txBody>
      </p:sp>
      <p:sp>
        <p:nvSpPr>
          <p:cNvPr id="182" name="Tempo 00:3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00:37:00</a:t>
            </a:r>
            <a:endParaRPr lang="en-US" sz="6000"/>
          </a:p>
        </p:txBody>
      </p:sp>
      <p:sp>
        <p:nvSpPr>
          <p:cNvPr id="181" name="Tempo 00:3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00:38:00</a:t>
            </a:r>
            <a:endParaRPr lang="en-US" sz="6000"/>
          </a:p>
        </p:txBody>
      </p:sp>
      <p:sp>
        <p:nvSpPr>
          <p:cNvPr id="180" name="Tempo 00:3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00:39:00</a:t>
            </a:r>
            <a:endParaRPr lang="en-US" sz="6000"/>
          </a:p>
        </p:txBody>
      </p:sp>
      <p:sp>
        <p:nvSpPr>
          <p:cNvPr id="179" name="Tempo 00:4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00:40:00</a:t>
            </a:r>
            <a:endParaRPr lang="en-US" sz="6000"/>
          </a:p>
        </p:txBody>
      </p:sp>
      <p:sp>
        <p:nvSpPr>
          <p:cNvPr id="178" name="Tempo 00:4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00:41:00</a:t>
            </a:r>
            <a:endParaRPr lang="en-US" sz="6000"/>
          </a:p>
        </p:txBody>
      </p:sp>
      <p:sp>
        <p:nvSpPr>
          <p:cNvPr id="177" name="Tempo 00:4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00:42:00</a:t>
            </a:r>
            <a:endParaRPr lang="en-US" sz="6000"/>
          </a:p>
        </p:txBody>
      </p:sp>
      <p:sp>
        <p:nvSpPr>
          <p:cNvPr id="176" name="Tempo 00:4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00:43:00</a:t>
            </a:r>
            <a:endParaRPr lang="en-US" sz="6000"/>
          </a:p>
        </p:txBody>
      </p:sp>
      <p:sp>
        <p:nvSpPr>
          <p:cNvPr id="175" name="Tempo 00:4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00:44:00</a:t>
            </a:r>
            <a:endParaRPr lang="en-US" sz="6000"/>
          </a:p>
        </p:txBody>
      </p:sp>
      <p:sp>
        <p:nvSpPr>
          <p:cNvPr id="174" name="Tempo 00:4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00:45:00</a:t>
            </a:r>
            <a:endParaRPr lang="en-US" sz="6000"/>
          </a:p>
        </p:txBody>
      </p:sp>
      <p:sp>
        <p:nvSpPr>
          <p:cNvPr id="173" name="Tempo 00:4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00:46:00</a:t>
            </a:r>
            <a:endParaRPr lang="en-US" sz="6000"/>
          </a:p>
        </p:txBody>
      </p:sp>
      <p:sp>
        <p:nvSpPr>
          <p:cNvPr id="172" name="Tempo 00:4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00:47:00</a:t>
            </a:r>
            <a:endParaRPr lang="en-US" sz="6000"/>
          </a:p>
        </p:txBody>
      </p:sp>
      <p:sp>
        <p:nvSpPr>
          <p:cNvPr id="171" name="Tempo 00:4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00:48:00</a:t>
            </a:r>
            <a:endParaRPr lang="en-US" sz="6000"/>
          </a:p>
        </p:txBody>
      </p:sp>
      <p:sp>
        <p:nvSpPr>
          <p:cNvPr id="170" name="Tempo 00:4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00:49:00</a:t>
            </a:r>
            <a:endParaRPr lang="en-US" sz="6000"/>
          </a:p>
        </p:txBody>
      </p:sp>
      <p:sp>
        <p:nvSpPr>
          <p:cNvPr id="169" name="Tempo 00:5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00:50:00</a:t>
            </a:r>
            <a:endParaRPr lang="en-US" sz="6000"/>
          </a:p>
        </p:txBody>
      </p:sp>
      <p:sp>
        <p:nvSpPr>
          <p:cNvPr id="168" name="Tempo 00:5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00:51:00</a:t>
            </a:r>
            <a:endParaRPr lang="en-US" sz="6000"/>
          </a:p>
        </p:txBody>
      </p:sp>
      <p:sp>
        <p:nvSpPr>
          <p:cNvPr id="167" name="Tempo 00:5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00:52:00</a:t>
            </a:r>
            <a:endParaRPr lang="en-US" sz="6000"/>
          </a:p>
        </p:txBody>
      </p:sp>
      <p:sp>
        <p:nvSpPr>
          <p:cNvPr id="166" name="Tempo 00:5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00:53:00</a:t>
            </a:r>
            <a:endParaRPr lang="en-US" sz="6000"/>
          </a:p>
        </p:txBody>
      </p:sp>
      <p:sp>
        <p:nvSpPr>
          <p:cNvPr id="165" name="Tempo 00:5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00:54:00</a:t>
            </a:r>
            <a:endParaRPr lang="en-US" sz="6000"/>
          </a:p>
        </p:txBody>
      </p:sp>
      <p:sp>
        <p:nvSpPr>
          <p:cNvPr id="164" name="Tempo 00:5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00:55:00</a:t>
            </a:r>
            <a:endParaRPr lang="en-US" sz="6000"/>
          </a:p>
        </p:txBody>
      </p:sp>
      <p:sp>
        <p:nvSpPr>
          <p:cNvPr id="163" name="Tempo 00:5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00:56:00</a:t>
            </a:r>
            <a:endParaRPr lang="en-US" sz="6000"/>
          </a:p>
        </p:txBody>
      </p:sp>
      <p:sp>
        <p:nvSpPr>
          <p:cNvPr id="162" name="Tempo 00:5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00:57:00</a:t>
            </a:r>
            <a:endParaRPr lang="en-US" sz="6000"/>
          </a:p>
        </p:txBody>
      </p:sp>
      <p:sp>
        <p:nvSpPr>
          <p:cNvPr id="161" name="Tempo 00:5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00:58:00</a:t>
            </a:r>
            <a:endParaRPr lang="en-US" sz="6000"/>
          </a:p>
        </p:txBody>
      </p:sp>
      <p:sp>
        <p:nvSpPr>
          <p:cNvPr id="160" name="Tempo 00:5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00:59:00</a:t>
            </a:r>
            <a:endParaRPr lang="en-US" sz="6000"/>
          </a:p>
        </p:txBody>
      </p:sp>
      <p:sp>
        <p:nvSpPr>
          <p:cNvPr id="159" name="Tempo 01:0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01:00:00</a:t>
            </a:r>
            <a:endParaRPr lang="en-US" sz="6000"/>
          </a:p>
        </p:txBody>
      </p:sp>
      <p:sp>
        <p:nvSpPr>
          <p:cNvPr id="158" name="Tempo 01:0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01:01:00</a:t>
            </a:r>
            <a:endParaRPr lang="en-US" sz="6000"/>
          </a:p>
        </p:txBody>
      </p:sp>
      <p:sp>
        <p:nvSpPr>
          <p:cNvPr id="157" name="Tempo 01:0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01:02:00</a:t>
            </a:r>
            <a:endParaRPr lang="en-US" sz="6000"/>
          </a:p>
        </p:txBody>
      </p:sp>
      <p:sp>
        <p:nvSpPr>
          <p:cNvPr id="156" name="Tempo 01:0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01:03:00</a:t>
            </a:r>
            <a:endParaRPr lang="en-US" sz="6000"/>
          </a:p>
        </p:txBody>
      </p:sp>
      <p:sp>
        <p:nvSpPr>
          <p:cNvPr id="155" name="Tempo 01:0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01:04:00</a:t>
            </a:r>
            <a:endParaRPr lang="en-US" sz="6000"/>
          </a:p>
        </p:txBody>
      </p:sp>
      <p:sp>
        <p:nvSpPr>
          <p:cNvPr id="154" name="Tempo 01:0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01:05:00</a:t>
            </a:r>
            <a:endParaRPr lang="en-US" sz="6000"/>
          </a:p>
        </p:txBody>
      </p:sp>
      <p:sp>
        <p:nvSpPr>
          <p:cNvPr id="153" name="Tempo 01:0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01:06:00</a:t>
            </a:r>
            <a:endParaRPr lang="en-US" sz="6000"/>
          </a:p>
        </p:txBody>
      </p:sp>
      <p:sp>
        <p:nvSpPr>
          <p:cNvPr id="152" name="Tempo 01:0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01:07:00</a:t>
            </a:r>
            <a:endParaRPr lang="en-US" sz="6000"/>
          </a:p>
        </p:txBody>
      </p:sp>
      <p:sp>
        <p:nvSpPr>
          <p:cNvPr id="151" name="Tempo 01:0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01:08:00</a:t>
            </a:r>
            <a:endParaRPr lang="en-US" sz="6000"/>
          </a:p>
        </p:txBody>
      </p:sp>
      <p:sp>
        <p:nvSpPr>
          <p:cNvPr id="150" name="Tempo 01:0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01:09:00</a:t>
            </a:r>
            <a:endParaRPr lang="en-US" sz="6000"/>
          </a:p>
        </p:txBody>
      </p:sp>
      <p:sp>
        <p:nvSpPr>
          <p:cNvPr id="149" name="Tempo 01:1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01:10:00</a:t>
            </a:r>
            <a:endParaRPr lang="en-US" sz="6000"/>
          </a:p>
        </p:txBody>
      </p:sp>
      <p:sp>
        <p:nvSpPr>
          <p:cNvPr id="148" name="Tempo 01:1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01:11:00</a:t>
            </a:r>
            <a:endParaRPr lang="en-US" sz="6000"/>
          </a:p>
        </p:txBody>
      </p:sp>
      <p:sp>
        <p:nvSpPr>
          <p:cNvPr id="147" name="Tempo 01:1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01:12:00</a:t>
            </a:r>
            <a:endParaRPr lang="en-US" sz="6000"/>
          </a:p>
        </p:txBody>
      </p:sp>
      <p:sp>
        <p:nvSpPr>
          <p:cNvPr id="146" name="Tempo 01:1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01:13:00</a:t>
            </a:r>
            <a:endParaRPr lang="en-US" sz="6000"/>
          </a:p>
        </p:txBody>
      </p:sp>
      <p:sp>
        <p:nvSpPr>
          <p:cNvPr id="145" name="Tempo 01:1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01:14:00</a:t>
            </a:r>
            <a:endParaRPr lang="en-US" sz="6000"/>
          </a:p>
        </p:txBody>
      </p:sp>
      <p:sp>
        <p:nvSpPr>
          <p:cNvPr id="144" name="Tempo 01:1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01:15:00</a:t>
            </a:r>
            <a:endParaRPr lang="en-US" sz="6000"/>
          </a:p>
        </p:txBody>
      </p:sp>
      <p:sp>
        <p:nvSpPr>
          <p:cNvPr id="143" name="Tempo 01:1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01:16:00</a:t>
            </a:r>
            <a:endParaRPr lang="en-US" sz="6000"/>
          </a:p>
        </p:txBody>
      </p:sp>
      <p:sp>
        <p:nvSpPr>
          <p:cNvPr id="142" name="Tempo 01:1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01:17:00</a:t>
            </a:r>
            <a:endParaRPr lang="en-US" sz="6000"/>
          </a:p>
        </p:txBody>
      </p:sp>
      <p:sp>
        <p:nvSpPr>
          <p:cNvPr id="141" name="Tempo 01:1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01:18:00</a:t>
            </a:r>
            <a:endParaRPr lang="en-US" sz="6000"/>
          </a:p>
        </p:txBody>
      </p:sp>
      <p:sp>
        <p:nvSpPr>
          <p:cNvPr id="140" name="Tempo 01:1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01:19:00</a:t>
            </a:r>
            <a:endParaRPr lang="en-US" sz="6000"/>
          </a:p>
        </p:txBody>
      </p:sp>
      <p:sp>
        <p:nvSpPr>
          <p:cNvPr id="139" name="Tempo 01:2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01:20:00</a:t>
            </a:r>
            <a:endParaRPr lang="en-US" sz="6000"/>
          </a:p>
        </p:txBody>
      </p:sp>
      <p:sp>
        <p:nvSpPr>
          <p:cNvPr id="138" name="Tempo 01:2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01:21:00</a:t>
            </a:r>
            <a:endParaRPr lang="en-US" sz="6000"/>
          </a:p>
        </p:txBody>
      </p:sp>
      <p:sp>
        <p:nvSpPr>
          <p:cNvPr id="137" name="Tempo 01:2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01:22:00</a:t>
            </a:r>
            <a:endParaRPr lang="en-US" sz="6000"/>
          </a:p>
        </p:txBody>
      </p:sp>
      <p:sp>
        <p:nvSpPr>
          <p:cNvPr id="136" name="Tempo 01:2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01:23:00</a:t>
            </a:r>
            <a:endParaRPr lang="en-US" sz="6000"/>
          </a:p>
        </p:txBody>
      </p:sp>
      <p:sp>
        <p:nvSpPr>
          <p:cNvPr id="135" name="Tempo 01:2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01:24:00</a:t>
            </a:r>
            <a:endParaRPr lang="en-US" sz="6000"/>
          </a:p>
        </p:txBody>
      </p:sp>
      <p:sp>
        <p:nvSpPr>
          <p:cNvPr id="134" name="Tempo 01:2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01:25:00</a:t>
            </a:r>
            <a:endParaRPr lang="en-US" sz="6000"/>
          </a:p>
        </p:txBody>
      </p:sp>
      <p:sp>
        <p:nvSpPr>
          <p:cNvPr id="133" name="Tempo 01:2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01:26:00</a:t>
            </a:r>
            <a:endParaRPr lang="en-US" sz="6000"/>
          </a:p>
        </p:txBody>
      </p:sp>
      <p:sp>
        <p:nvSpPr>
          <p:cNvPr id="132" name="Tempo 01:2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01:27:00</a:t>
            </a:r>
            <a:endParaRPr lang="en-US" sz="6000"/>
          </a:p>
        </p:txBody>
      </p:sp>
      <p:sp>
        <p:nvSpPr>
          <p:cNvPr id="131" name="Tempo 01:2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01:28:00</a:t>
            </a:r>
            <a:endParaRPr lang="en-US" sz="6000"/>
          </a:p>
        </p:txBody>
      </p:sp>
      <p:sp>
        <p:nvSpPr>
          <p:cNvPr id="130" name="Tempo 01:2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01:29:00</a:t>
            </a:r>
            <a:endParaRPr lang="en-US" sz="6000"/>
          </a:p>
        </p:txBody>
      </p:sp>
      <p:sp>
        <p:nvSpPr>
          <p:cNvPr id="129" name="Tempo 01:3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01:30:00</a:t>
            </a:r>
            <a:endParaRPr lang="en-US" sz="6000"/>
          </a:p>
        </p:txBody>
      </p:sp>
      <p:sp>
        <p:nvSpPr>
          <p:cNvPr id="128" name="Tempo 01:3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01:31:00</a:t>
            </a:r>
            <a:endParaRPr lang="en-US" sz="6000"/>
          </a:p>
        </p:txBody>
      </p:sp>
      <p:sp>
        <p:nvSpPr>
          <p:cNvPr id="127" name="Tempo 01:3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01:32:00</a:t>
            </a:r>
            <a:endParaRPr lang="en-US" sz="6000"/>
          </a:p>
        </p:txBody>
      </p:sp>
      <p:sp>
        <p:nvSpPr>
          <p:cNvPr id="126" name="Tempo 01:3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01:33:00</a:t>
            </a:r>
            <a:endParaRPr lang="en-US" sz="6000"/>
          </a:p>
        </p:txBody>
      </p:sp>
      <p:sp>
        <p:nvSpPr>
          <p:cNvPr id="125" name="Tempo 01:3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01:34:00</a:t>
            </a:r>
            <a:endParaRPr lang="en-US" sz="6000"/>
          </a:p>
        </p:txBody>
      </p:sp>
      <p:sp>
        <p:nvSpPr>
          <p:cNvPr id="124" name="Tempo 01:3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01:35:00</a:t>
            </a:r>
            <a:endParaRPr lang="en-US" sz="6000"/>
          </a:p>
        </p:txBody>
      </p:sp>
      <p:sp>
        <p:nvSpPr>
          <p:cNvPr id="123" name="Tempo 01:3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01:36:00</a:t>
            </a:r>
            <a:endParaRPr lang="en-US" sz="6000"/>
          </a:p>
        </p:txBody>
      </p:sp>
      <p:sp>
        <p:nvSpPr>
          <p:cNvPr id="122" name="Tempo 01:3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01:37:00</a:t>
            </a:r>
            <a:endParaRPr lang="en-US" sz="6000"/>
          </a:p>
        </p:txBody>
      </p:sp>
      <p:sp>
        <p:nvSpPr>
          <p:cNvPr id="121" name="Tempo 01:3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01:38:00</a:t>
            </a:r>
            <a:endParaRPr lang="en-US" sz="6000"/>
          </a:p>
        </p:txBody>
      </p:sp>
      <p:sp>
        <p:nvSpPr>
          <p:cNvPr id="120" name="Tempo 01:3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01:39:00</a:t>
            </a:r>
            <a:endParaRPr lang="en-US" sz="6000"/>
          </a:p>
        </p:txBody>
      </p:sp>
      <p:sp>
        <p:nvSpPr>
          <p:cNvPr id="119" name="Tempo 01:4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01:40:00</a:t>
            </a:r>
            <a:endParaRPr lang="en-US" sz="6000"/>
          </a:p>
        </p:txBody>
      </p:sp>
      <p:sp>
        <p:nvSpPr>
          <p:cNvPr id="118" name="Tempo 01:4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01:41:00</a:t>
            </a:r>
            <a:endParaRPr lang="en-US" sz="6000"/>
          </a:p>
        </p:txBody>
      </p:sp>
      <p:sp>
        <p:nvSpPr>
          <p:cNvPr id="117" name="Tempo 01:4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01:42:00</a:t>
            </a:r>
            <a:endParaRPr lang="en-US" sz="6000"/>
          </a:p>
        </p:txBody>
      </p:sp>
      <p:sp>
        <p:nvSpPr>
          <p:cNvPr id="116" name="Tempo 01:4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01:43:00</a:t>
            </a:r>
            <a:endParaRPr lang="en-US" sz="6000"/>
          </a:p>
        </p:txBody>
      </p:sp>
      <p:sp>
        <p:nvSpPr>
          <p:cNvPr id="115" name="Tempo 01:4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01:44:00</a:t>
            </a:r>
            <a:endParaRPr lang="en-US" sz="6000"/>
          </a:p>
        </p:txBody>
      </p:sp>
      <p:sp>
        <p:nvSpPr>
          <p:cNvPr id="114" name="Tempo 01:4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01:45:00</a:t>
            </a:r>
            <a:endParaRPr lang="en-US" sz="6000"/>
          </a:p>
        </p:txBody>
      </p:sp>
      <p:sp>
        <p:nvSpPr>
          <p:cNvPr id="113" name="Tempo 01:4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01:46:00</a:t>
            </a:r>
            <a:endParaRPr lang="en-US" sz="6000"/>
          </a:p>
        </p:txBody>
      </p:sp>
      <p:sp>
        <p:nvSpPr>
          <p:cNvPr id="112" name="Tempo 01:4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01:47:00</a:t>
            </a:r>
            <a:endParaRPr lang="en-US" sz="6000"/>
          </a:p>
        </p:txBody>
      </p:sp>
      <p:sp>
        <p:nvSpPr>
          <p:cNvPr id="111" name="Tempo 01:4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01:48:00</a:t>
            </a:r>
            <a:endParaRPr lang="en-US" sz="6000"/>
          </a:p>
        </p:txBody>
      </p:sp>
      <p:sp>
        <p:nvSpPr>
          <p:cNvPr id="110" name="Tempo 01:4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01:49:00</a:t>
            </a:r>
            <a:endParaRPr lang="en-US" sz="6000"/>
          </a:p>
        </p:txBody>
      </p:sp>
      <p:sp>
        <p:nvSpPr>
          <p:cNvPr id="109" name="Tempo 01:50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01:50:00</a:t>
            </a:r>
            <a:endParaRPr lang="en-US" sz="6000"/>
          </a:p>
        </p:txBody>
      </p:sp>
      <p:sp>
        <p:nvSpPr>
          <p:cNvPr id="108" name="Tempo 01:51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01:51:00</a:t>
            </a:r>
            <a:endParaRPr lang="en-US" sz="6000"/>
          </a:p>
        </p:txBody>
      </p:sp>
      <p:sp>
        <p:nvSpPr>
          <p:cNvPr id="107" name="Tempo 01:52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01:52:00</a:t>
            </a:r>
            <a:endParaRPr lang="en-US" sz="6000"/>
          </a:p>
        </p:txBody>
      </p:sp>
      <p:sp>
        <p:nvSpPr>
          <p:cNvPr id="106" name="Tempo 01:53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01:53:00</a:t>
            </a:r>
            <a:endParaRPr lang="en-US" sz="6000"/>
          </a:p>
        </p:txBody>
      </p:sp>
      <p:sp>
        <p:nvSpPr>
          <p:cNvPr id="105" name="Tempo 01:54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01:54:00</a:t>
            </a:r>
            <a:endParaRPr lang="en-US" sz="6000"/>
          </a:p>
        </p:txBody>
      </p:sp>
      <p:sp>
        <p:nvSpPr>
          <p:cNvPr id="104" name="Tempo 01:55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01:55:00</a:t>
            </a:r>
            <a:endParaRPr lang="en-US" sz="6000"/>
          </a:p>
        </p:txBody>
      </p:sp>
      <p:sp>
        <p:nvSpPr>
          <p:cNvPr id="103" name="Tempo 01:56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01:56:00</a:t>
            </a:r>
            <a:endParaRPr lang="en-US" sz="6000"/>
          </a:p>
        </p:txBody>
      </p:sp>
      <p:sp>
        <p:nvSpPr>
          <p:cNvPr id="102" name="Tempo 01:57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01:57:00</a:t>
            </a:r>
            <a:endParaRPr lang="en-US" sz="6000"/>
          </a:p>
        </p:txBody>
      </p:sp>
      <p:sp>
        <p:nvSpPr>
          <p:cNvPr id="101" name="Tempo 01:58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01:58:00</a:t>
            </a:r>
            <a:endParaRPr lang="en-US" sz="6000"/>
          </a:p>
        </p:txBody>
      </p:sp>
      <p:sp>
        <p:nvSpPr>
          <p:cNvPr id="100" name="Tempo 01:59:00"/>
          <p:cNvSpPr/>
          <p:nvPr/>
        </p:nvSpPr>
        <p:spPr>
          <a:xfrm>
            <a:off x="4069080" y="3474720"/>
            <a:ext cx="4050792" cy="100584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01:59:00</a:t>
            </a:r>
            <a:endParaRPr lang="en-US" sz="6000"/>
          </a:p>
        </p:txBody>
      </p:sp>
      <p:sp>
        <p:nvSpPr>
          <p:cNvPr id="8" name="Text 5"/>
          <p:cNvSpPr/>
          <p:nvPr/>
        </p:nvSpPr>
        <p:spPr>
          <a:xfrm>
            <a:off x="4023360" y="3429000"/>
            <a:ext cx="4142232" cy="1097280"/>
          </a:xfrm>
          <a:prstGeom prst="rect">
            <a:avLst/>
          </a:prstGeom>
          <a:solidFill>
            <a:srgbClr val="24354D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02:00:00</a:t>
            </a:r>
            <a:endParaRPr lang="en-US" sz="6000"/>
          </a:p>
        </p:txBody>
      </p:sp>
      <p:sp>
        <p:nvSpPr>
          <p:cNvPr id="11" name="Text 8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</a:t>
            </a:r>
            <a:endParaRPr lang="en-US" sz="1100"/>
          </a:p>
        </p:txBody>
      </p:sp>
      <p:sp>
        <p:nvSpPr>
          <p:cNvPr id="12" name="Trilho da contage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3360" y="4846320"/>
            <a:ext cx="4142232" cy="91440"/>
          </a:xfrm>
          <a:prstGeom prst="rect">
            <a:avLst/>
          </a:pr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Barra da contagem regressiv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3360" y="4846320"/>
            <a:ext cx="4142232" cy="91440"/>
          </a:xfrm>
          <a:prstGeom prst="rect">
            <a:avLst/>
          </a:prstGeom>
          <a:solidFill>
            <a:srgbClr val="F271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Text 16">
            <a:extLst>
              <a:ext uri="{FF2B5EF4-FFF2-40B4-BE49-F238E27FC236}">
                <a16:creationId xmlns:a16="http://schemas.microsoft.com/office/drawing/2014/main" id="{94A38DAB-C1F8-3E6E-B072-A37A8E22DB58}"/>
              </a:ext>
            </a:extLst>
          </p:cNvPr>
          <p:cNvSpPr/>
          <p:nvPr/>
        </p:nvSpPr>
        <p:spPr>
          <a:xfrm>
            <a:off x="868680" y="6126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0C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199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right)">
                                      <p:cBhvr>
                                        <p:cTn id="7" dur="72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30000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12000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9"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2000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18000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5"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8000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4000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4000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30000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7"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30000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36000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36000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42000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9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42000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48000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5" dur="3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48000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4000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1" dur="3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4000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60000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7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60000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66000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3" dur="3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66000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72000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9" dur="3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72000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780000"/>
                                  </p:stCondLst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780000"/>
                                  </p:stCondLst>
                                  <p:childTnLst>
                                    <p:set>
                                      <p:cBhvr>
                                        <p:cTn id="87" dur="1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3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840000"/>
                                  </p:stCondLst>
                                  <p:childTnLst>
                                    <p:set>
                                      <p:cBhvr>
                                        <p:cTn id="90" dur="1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91" dur="3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840000"/>
                                  </p:stCondLst>
                                  <p:childTnLst>
                                    <p:set>
                                      <p:cBhvr>
                                        <p:cTn id="93" dur="1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3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900000"/>
                                  </p:stCondLst>
                                  <p:childTnLst>
                                    <p:set>
                                      <p:cBhvr>
                                        <p:cTn id="96" dur="1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900000"/>
                                  </p:stCondLst>
                                  <p:childTnLst>
                                    <p:set>
                                      <p:cBhvr>
                                        <p:cTn id="99" dur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960000"/>
                                  </p:stCondLst>
                                  <p:childTnLst>
                                    <p:set>
                                      <p:cBhvr>
                                        <p:cTn id="102" dur="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03" dur="3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960000"/>
                                  </p:stCondLst>
                                  <p:childTnLst>
                                    <p:set>
                                      <p:cBhvr>
                                        <p:cTn id="105" dur="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1020000"/>
                                  </p:stCondLst>
                                  <p:childTnLst>
                                    <p:set>
                                      <p:cBhvr>
                                        <p:cTn id="108" dur="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09" dur="3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1020000"/>
                                  </p:stCondLst>
                                  <p:childTnLst>
                                    <p:set>
                                      <p:cBhvr>
                                        <p:cTn id="111" dur="1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1080000"/>
                                  </p:stCondLst>
                                  <p:childTnLst>
                                    <p:set>
                                      <p:cBhvr>
                                        <p:cTn id="114" dur="1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15"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1080000"/>
                                  </p:stCondLst>
                                  <p:childTnLst>
                                    <p:set>
                                      <p:cBhvr>
                                        <p:cTn id="117" dur="1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1140000"/>
                                  </p:stCondLst>
                                  <p:childTnLst>
                                    <p:set>
                                      <p:cBhvr>
                                        <p:cTn id="120" dur="1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21" dur="3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1140000"/>
                                  </p:stCondLst>
                                  <p:childTnLst>
                                    <p:set>
                                      <p:cBhvr>
                                        <p:cTn id="123" dur="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3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1200000"/>
                                  </p:stCondLst>
                                  <p:childTnLst>
                                    <p:set>
                                      <p:cBhvr>
                                        <p:cTn id="126" dur="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27" dur="3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1200000"/>
                                  </p:stCondLst>
                                  <p:childTnLst>
                                    <p:set>
                                      <p:cBhvr>
                                        <p:cTn id="129" dur="1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3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1260000"/>
                                  </p:stCondLst>
                                  <p:childTnLst>
                                    <p:set>
                                      <p:cBhvr>
                                        <p:cTn id="132" dur="1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33" dur="3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1260000"/>
                                  </p:stCondLst>
                                  <p:childTnLst>
                                    <p:set>
                                      <p:cBhvr>
                                        <p:cTn id="135" dur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3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1320000"/>
                                  </p:stCondLst>
                                  <p:childTnLst>
                                    <p:set>
                                      <p:cBhvr>
                                        <p:cTn id="138" dur="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39" dur="3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1320000"/>
                                  </p:stCondLst>
                                  <p:childTnLst>
                                    <p:set>
                                      <p:cBhvr>
                                        <p:cTn id="141" dur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1380000"/>
                                  </p:stCondLst>
                                  <p:childTnLst>
                                    <p:set>
                                      <p:cBhvr>
                                        <p:cTn id="144" dur="1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45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1380000"/>
                                  </p:stCondLst>
                                  <p:childTnLst>
                                    <p:set>
                                      <p:cBhvr>
                                        <p:cTn id="147" dur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3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1440000"/>
                                  </p:stCondLst>
                                  <p:childTnLst>
                                    <p:set>
                                      <p:cBhvr>
                                        <p:cTn id="150" dur="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51" dur="3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1440000"/>
                                  </p:stCondLst>
                                  <p:childTnLst>
                                    <p:set>
                                      <p:cBhvr>
                                        <p:cTn id="153" dur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3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1500000"/>
                                  </p:stCondLst>
                                  <p:childTnLst>
                                    <p:set>
                                      <p:cBhvr>
                                        <p:cTn id="156" dur="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57" dur="3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1500000"/>
                                  </p:stCondLst>
                                  <p:childTnLst>
                                    <p:set>
                                      <p:cBhvr>
                                        <p:cTn id="159" dur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3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nodeType="withEffect">
                                  <p:stCondLst>
                                    <p:cond delay="1560000"/>
                                  </p:stCondLst>
                                  <p:childTnLst>
                                    <p:set>
                                      <p:cBhvr>
                                        <p:cTn id="162" dur="1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63" dur="3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1560000"/>
                                  </p:stCondLst>
                                  <p:childTnLst>
                                    <p:set>
                                      <p:cBhvr>
                                        <p:cTn id="165" dur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3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1620000"/>
                                  </p:stCondLst>
                                  <p:childTnLst>
                                    <p:set>
                                      <p:cBhvr>
                                        <p:cTn id="168" dur="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69" dur="3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1620000"/>
                                  </p:stCondLst>
                                  <p:childTnLst>
                                    <p:set>
                                      <p:cBhvr>
                                        <p:cTn id="171" dur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3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1680000"/>
                                  </p:stCondLst>
                                  <p:childTnLst>
                                    <p:set>
                                      <p:cBhvr>
                                        <p:cTn id="174" dur="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75" dur="3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1680000"/>
                                  </p:stCondLst>
                                  <p:childTnLst>
                                    <p:set>
                                      <p:cBhvr>
                                        <p:cTn id="177" dur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3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1740000"/>
                                  </p:stCondLst>
                                  <p:childTnLst>
                                    <p:set>
                                      <p:cBhvr>
                                        <p:cTn id="180" dur="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81" dur="3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nodeType="withEffect">
                                  <p:stCondLst>
                                    <p:cond delay="1740000"/>
                                  </p:stCondLst>
                                  <p:childTnLst>
                                    <p:set>
                                      <p:cBhvr>
                                        <p:cTn id="183" dur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3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1800000"/>
                                  </p:stCondLst>
                                  <p:childTnLst>
                                    <p:set>
                                      <p:cBhvr>
                                        <p:cTn id="186" dur="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87" dur="3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1800000"/>
                                  </p:stCondLst>
                                  <p:childTnLst>
                                    <p:set>
                                      <p:cBhvr>
                                        <p:cTn id="189" dur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3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1860000"/>
                                  </p:stCondLst>
                                  <p:childTnLst>
                                    <p:set>
                                      <p:cBhvr>
                                        <p:cTn id="192" dur="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93" dur="3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1860000"/>
                                  </p:stCondLst>
                                  <p:childTnLst>
                                    <p:set>
                                      <p:cBhvr>
                                        <p:cTn id="195" dur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3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nodeType="withEffect">
                                  <p:stCondLst>
                                    <p:cond delay="1920000"/>
                                  </p:stCondLst>
                                  <p:childTnLst>
                                    <p:set>
                                      <p:cBhvr>
                                        <p:cTn id="198" dur="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99" dur="3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nodeType="withEffect">
                                  <p:stCondLst>
                                    <p:cond delay="1920000"/>
                                  </p:stCondLst>
                                  <p:childTnLst>
                                    <p:set>
                                      <p:cBhvr>
                                        <p:cTn id="201" dur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3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nodeType="withEffect">
                                  <p:stCondLst>
                                    <p:cond delay="1980000"/>
                                  </p:stCondLst>
                                  <p:childTnLst>
                                    <p:set>
                                      <p:cBhvr>
                                        <p:cTn id="204" dur="1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05" dur="3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1980000"/>
                                  </p:stCondLst>
                                  <p:childTnLst>
                                    <p:set>
                                      <p:cBhvr>
                                        <p:cTn id="207" dur="1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3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nodeType="withEffect">
                                  <p:stCondLst>
                                    <p:cond delay="2040000"/>
                                  </p:stCondLst>
                                  <p:childTnLst>
                                    <p:set>
                                      <p:cBhvr>
                                        <p:cTn id="210" dur="1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11" dur="3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nodeType="withEffect">
                                  <p:stCondLst>
                                    <p:cond delay="2040000"/>
                                  </p:stCondLst>
                                  <p:childTnLst>
                                    <p:set>
                                      <p:cBhvr>
                                        <p:cTn id="213" dur="1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3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2100000"/>
                                  </p:stCondLst>
                                  <p:childTnLst>
                                    <p:set>
                                      <p:cBhvr>
                                        <p:cTn id="216" dur="1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17" dur="3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nodeType="withEffect">
                                  <p:stCondLst>
                                    <p:cond delay="2100000"/>
                                  </p:stCondLst>
                                  <p:childTnLst>
                                    <p:set>
                                      <p:cBhvr>
                                        <p:cTn id="219" dur="1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2160000"/>
                                  </p:stCondLst>
                                  <p:childTnLst>
                                    <p:set>
                                      <p:cBhvr>
                                        <p:cTn id="222" dur="1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23"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nodeType="withEffect">
                                  <p:stCondLst>
                                    <p:cond delay="2160000"/>
                                  </p:stCondLst>
                                  <p:childTnLst>
                                    <p:set>
                                      <p:cBhvr>
                                        <p:cTn id="225" dur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2220000"/>
                                  </p:stCondLst>
                                  <p:childTnLst>
                                    <p:set>
                                      <p:cBhvr>
                                        <p:cTn id="228" dur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29"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nodeType="withEffect">
                                  <p:stCondLst>
                                    <p:cond delay="2220000"/>
                                  </p:stCondLst>
                                  <p:childTnLst>
                                    <p:set>
                                      <p:cBhvr>
                                        <p:cTn id="231" dur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2280000"/>
                                  </p:stCondLst>
                                  <p:childTnLst>
                                    <p:set>
                                      <p:cBhvr>
                                        <p:cTn id="234" dur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35" dur="3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nodeType="withEffect">
                                  <p:stCondLst>
                                    <p:cond delay="2280000"/>
                                  </p:stCondLst>
                                  <p:childTnLst>
                                    <p:set>
                                      <p:cBhvr>
                                        <p:cTn id="237" dur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nodeType="withEffect">
                                  <p:stCondLst>
                                    <p:cond delay="2340000"/>
                                  </p:stCondLst>
                                  <p:childTnLst>
                                    <p:set>
                                      <p:cBhvr>
                                        <p:cTn id="240" dur="1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41" dur="3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2340000"/>
                                  </p:stCondLst>
                                  <p:childTnLst>
                                    <p:set>
                                      <p:cBhvr>
                                        <p:cTn id="243" dur="1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nodeType="withEffect">
                                  <p:stCondLst>
                                    <p:cond delay="2400000"/>
                                  </p:stCondLst>
                                  <p:childTnLst>
                                    <p:set>
                                      <p:cBhvr>
                                        <p:cTn id="246" dur="1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47"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2400000"/>
                                  </p:stCondLst>
                                  <p:childTnLst>
                                    <p:set>
                                      <p:cBhvr>
                                        <p:cTn id="249" dur="1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3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nodeType="withEffect">
                                  <p:stCondLst>
                                    <p:cond delay="2460000"/>
                                  </p:stCondLst>
                                  <p:childTnLst>
                                    <p:set>
                                      <p:cBhvr>
                                        <p:cTn id="252" dur="1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53" dur="3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2460000"/>
                                  </p:stCondLst>
                                  <p:childTnLst>
                                    <p:set>
                                      <p:cBhvr>
                                        <p:cTn id="255" dur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3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nodeType="withEffect">
                                  <p:stCondLst>
                                    <p:cond delay="2520000"/>
                                  </p:stCondLst>
                                  <p:childTnLst>
                                    <p:set>
                                      <p:cBhvr>
                                        <p:cTn id="258" dur="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59" dur="3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2520000"/>
                                  </p:stCondLst>
                                  <p:childTnLst>
                                    <p:set>
                                      <p:cBhvr>
                                        <p:cTn id="261" dur="1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nodeType="withEffect">
                                  <p:stCondLst>
                                    <p:cond delay="2580000"/>
                                  </p:stCondLst>
                                  <p:childTnLst>
                                    <p:set>
                                      <p:cBhvr>
                                        <p:cTn id="264" dur="1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65"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2580000"/>
                                  </p:stCondLst>
                                  <p:childTnLst>
                                    <p:set>
                                      <p:cBhvr>
                                        <p:cTn id="267" dur="1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nodeType="withEffect">
                                  <p:stCondLst>
                                    <p:cond delay="2640000"/>
                                  </p:stCondLst>
                                  <p:childTnLst>
                                    <p:set>
                                      <p:cBhvr>
                                        <p:cTn id="270" dur="1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71"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2640000"/>
                                  </p:stCondLst>
                                  <p:childTnLst>
                                    <p:set>
                                      <p:cBhvr>
                                        <p:cTn id="273" dur="1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nodeType="withEffect">
                                  <p:stCondLst>
                                    <p:cond delay="2700000"/>
                                  </p:stCondLst>
                                  <p:childTnLst>
                                    <p:set>
                                      <p:cBhvr>
                                        <p:cTn id="276" dur="1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77"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2700000"/>
                                  </p:stCondLst>
                                  <p:childTnLst>
                                    <p:set>
                                      <p:cBhvr>
                                        <p:cTn id="279" dur="1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nodeType="withEffect">
                                  <p:stCondLst>
                                    <p:cond delay="2760000"/>
                                  </p:stCondLst>
                                  <p:childTnLst>
                                    <p:set>
                                      <p:cBhvr>
                                        <p:cTn id="282" dur="1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83"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2760000"/>
                                  </p:stCondLst>
                                  <p:childTnLst>
                                    <p:set>
                                      <p:cBhvr>
                                        <p:cTn id="285" dur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" presetClass="exit" presetSubtype="0" fill="hold" nodeType="withEffect">
                                  <p:stCondLst>
                                    <p:cond delay="2820000"/>
                                  </p:stCondLst>
                                  <p:childTnLst>
                                    <p:set>
                                      <p:cBhvr>
                                        <p:cTn id="288" dur="1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89"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2820000"/>
                                  </p:stCondLst>
                                  <p:childTnLst>
                                    <p:set>
                                      <p:cBhvr>
                                        <p:cTn id="291" dur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nodeType="withEffect">
                                  <p:stCondLst>
                                    <p:cond delay="2880000"/>
                                  </p:stCondLst>
                                  <p:childTnLst>
                                    <p:set>
                                      <p:cBhvr>
                                        <p:cTn id="294" dur="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295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2880000"/>
                                  </p:stCondLst>
                                  <p:childTnLst>
                                    <p:set>
                                      <p:cBhvr>
                                        <p:cTn id="297" dur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nodeType="withEffect">
                                  <p:stCondLst>
                                    <p:cond delay="2940000"/>
                                  </p:stCondLst>
                                  <p:childTnLst>
                                    <p:set>
                                      <p:cBhvr>
                                        <p:cTn id="300" dur="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01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" presetClass="entr" presetSubtype="0" fill="hold" nodeType="withEffect">
                                  <p:stCondLst>
                                    <p:cond delay="2940000"/>
                                  </p:stCondLst>
                                  <p:childTnLst>
                                    <p:set>
                                      <p:cBhvr>
                                        <p:cTn id="303" dur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" presetClass="exit" presetSubtype="0" fill="hold" nodeType="withEffect">
                                  <p:stCondLst>
                                    <p:cond delay="3000000"/>
                                  </p:stCondLst>
                                  <p:childTnLst>
                                    <p:set>
                                      <p:cBhvr>
                                        <p:cTn id="306" dur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07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" presetClass="entr" presetSubtype="0" fill="hold" nodeType="withEffect">
                                  <p:stCondLst>
                                    <p:cond delay="3000000"/>
                                  </p:stCondLst>
                                  <p:childTnLst>
                                    <p:set>
                                      <p:cBhvr>
                                        <p:cTn id="309" dur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3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" presetClass="exit" presetSubtype="0" fill="hold" nodeType="withEffect">
                                  <p:stCondLst>
                                    <p:cond delay="3060000"/>
                                  </p:stCondLst>
                                  <p:childTnLst>
                                    <p:set>
                                      <p:cBhvr>
                                        <p:cTn id="312" dur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13" dur="3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" presetClass="entr" presetSubtype="0" fill="hold" nodeType="withEffect">
                                  <p:stCondLst>
                                    <p:cond delay="3060000"/>
                                  </p:stCondLst>
                                  <p:childTnLst>
                                    <p:set>
                                      <p:cBhvr>
                                        <p:cTn id="315" dur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3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" presetClass="exit" presetSubtype="0" fill="hold" nodeType="withEffect">
                                  <p:stCondLst>
                                    <p:cond delay="3120000"/>
                                  </p:stCondLst>
                                  <p:childTnLst>
                                    <p:set>
                                      <p:cBhvr>
                                        <p:cTn id="318" dur="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19" dur="3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" presetClass="entr" presetSubtype="0" fill="hold" nodeType="withEffect">
                                  <p:stCondLst>
                                    <p:cond delay="3120000"/>
                                  </p:stCondLst>
                                  <p:childTnLst>
                                    <p:set>
                                      <p:cBhvr>
                                        <p:cTn id="321" dur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3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" presetClass="exit" presetSubtype="0" fill="hold" nodeType="withEffect">
                                  <p:stCondLst>
                                    <p:cond delay="3180000"/>
                                  </p:stCondLst>
                                  <p:childTnLst>
                                    <p:set>
                                      <p:cBhvr>
                                        <p:cTn id="324" dur="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25" dur="3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" presetClass="entr" presetSubtype="0" fill="hold" nodeType="withEffect">
                                  <p:stCondLst>
                                    <p:cond delay="3180000"/>
                                  </p:stCondLst>
                                  <p:childTnLst>
                                    <p:set>
                                      <p:cBhvr>
                                        <p:cTn id="327" dur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3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" presetClass="exit" presetSubtype="0" fill="hold" nodeType="withEffect">
                                  <p:stCondLst>
                                    <p:cond delay="3240000"/>
                                  </p:stCondLst>
                                  <p:childTnLst>
                                    <p:set>
                                      <p:cBhvr>
                                        <p:cTn id="330" dur="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31" dur="3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nodeType="withEffect">
                                  <p:stCondLst>
                                    <p:cond delay="3240000"/>
                                  </p:stCondLst>
                                  <p:childTnLst>
                                    <p:set>
                                      <p:cBhvr>
                                        <p:cTn id="333" dur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3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" presetClass="exit" presetSubtype="0" fill="hold" nodeType="withEffect">
                                  <p:stCondLst>
                                    <p:cond delay="3300000"/>
                                  </p:stCondLst>
                                  <p:childTnLst>
                                    <p:set>
                                      <p:cBhvr>
                                        <p:cTn id="336" dur="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37" dur="3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" presetClass="entr" presetSubtype="0" fill="hold" nodeType="withEffect">
                                  <p:stCondLst>
                                    <p:cond delay="3300000"/>
                                  </p:stCondLst>
                                  <p:childTnLst>
                                    <p:set>
                                      <p:cBhvr>
                                        <p:cTn id="339" dur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3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" presetClass="exit" presetSubtype="0" fill="hold" nodeType="withEffect">
                                  <p:stCondLst>
                                    <p:cond delay="3360000"/>
                                  </p:stCondLst>
                                  <p:childTnLst>
                                    <p:set>
                                      <p:cBhvr>
                                        <p:cTn id="342" dur="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43" dur="3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" presetClass="entr" presetSubtype="0" fill="hold" nodeType="withEffect">
                                  <p:stCondLst>
                                    <p:cond delay="3360000"/>
                                  </p:stCondLst>
                                  <p:childTnLst>
                                    <p:set>
                                      <p:cBhvr>
                                        <p:cTn id="345" dur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3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" presetClass="exit" presetSubtype="0" fill="hold" nodeType="withEffect">
                                  <p:stCondLst>
                                    <p:cond delay="3420000"/>
                                  </p:stCondLst>
                                  <p:childTnLst>
                                    <p:set>
                                      <p:cBhvr>
                                        <p:cTn id="348" dur="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49" dur="3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" presetClass="entr" presetSubtype="0" fill="hold" nodeType="withEffect">
                                  <p:stCondLst>
                                    <p:cond delay="3420000"/>
                                  </p:stCondLst>
                                  <p:childTnLst>
                                    <p:set>
                                      <p:cBhvr>
                                        <p:cTn id="351" dur="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3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" presetClass="exit" presetSubtype="0" fill="hold" nodeType="withEffect">
                                  <p:stCondLst>
                                    <p:cond delay="3480000"/>
                                  </p:stCondLst>
                                  <p:childTnLst>
                                    <p:set>
                                      <p:cBhvr>
                                        <p:cTn id="354" dur="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55" dur="3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" presetClass="entr" presetSubtype="0" fill="hold" nodeType="withEffect">
                                  <p:stCondLst>
                                    <p:cond delay="3480000"/>
                                  </p:stCondLst>
                                  <p:childTnLst>
                                    <p:set>
                                      <p:cBhvr>
                                        <p:cTn id="357" dur="1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3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" presetClass="exit" presetSubtype="0" fill="hold" nodeType="withEffect">
                                  <p:stCondLst>
                                    <p:cond delay="3540000"/>
                                  </p:stCondLst>
                                  <p:childTnLst>
                                    <p:set>
                                      <p:cBhvr>
                                        <p:cTn id="360" dur="1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61" dur="3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" presetClass="entr" presetSubtype="0" fill="hold" nodeType="withEffect">
                                  <p:stCondLst>
                                    <p:cond delay="3540000"/>
                                  </p:stCondLst>
                                  <p:childTnLst>
                                    <p:set>
                                      <p:cBhvr>
                                        <p:cTn id="363" dur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3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" presetClass="exit" presetSubtype="0" fill="hold" nodeType="withEffect">
                                  <p:stCondLst>
                                    <p:cond delay="3600000"/>
                                  </p:stCondLst>
                                  <p:childTnLst>
                                    <p:set>
                                      <p:cBhvr>
                                        <p:cTn id="366" dur="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67" dur="3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3600000"/>
                                  </p:stCondLst>
                                  <p:childTnLst>
                                    <p:set>
                                      <p:cBhvr>
                                        <p:cTn id="369" dur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3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" presetClass="exit" presetSubtype="0" fill="hold" nodeType="withEffect">
                                  <p:stCondLst>
                                    <p:cond delay="3660000"/>
                                  </p:stCondLst>
                                  <p:childTnLst>
                                    <p:set>
                                      <p:cBhvr>
                                        <p:cTn id="372" dur="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73" dur="3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" presetClass="entr" presetSubtype="0" fill="hold" nodeType="withEffect">
                                  <p:stCondLst>
                                    <p:cond delay="3660000"/>
                                  </p:stCondLst>
                                  <p:childTnLst>
                                    <p:set>
                                      <p:cBhvr>
                                        <p:cTn id="375" dur="1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3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" presetClass="exit" presetSubtype="0" fill="hold" nodeType="withEffect">
                                  <p:stCondLst>
                                    <p:cond delay="3720000"/>
                                  </p:stCondLst>
                                  <p:childTnLst>
                                    <p:set>
                                      <p:cBhvr>
                                        <p:cTn id="378" dur="1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79" dur="3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" presetClass="entr" presetSubtype="0" fill="hold" nodeType="withEffect">
                                  <p:stCondLst>
                                    <p:cond delay="3720000"/>
                                  </p:stCondLst>
                                  <p:childTnLst>
                                    <p:set>
                                      <p:cBhvr>
                                        <p:cTn id="381" dur="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3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" presetClass="exit" presetSubtype="0" fill="hold" nodeType="withEffect">
                                  <p:stCondLst>
                                    <p:cond delay="3780000"/>
                                  </p:stCondLst>
                                  <p:childTnLst>
                                    <p:set>
                                      <p:cBhvr>
                                        <p:cTn id="384" dur="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85" dur="3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nodeType="withEffect">
                                  <p:stCondLst>
                                    <p:cond delay="3780000"/>
                                  </p:stCondLst>
                                  <p:childTnLst>
                                    <p:set>
                                      <p:cBhvr>
                                        <p:cTn id="387" dur="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3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" presetClass="exit" presetSubtype="0" fill="hold" nodeType="withEffect">
                                  <p:stCondLst>
                                    <p:cond delay="3840000"/>
                                  </p:stCondLst>
                                  <p:childTnLst>
                                    <p:set>
                                      <p:cBhvr>
                                        <p:cTn id="390" dur="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91" dur="3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" presetClass="entr" presetSubtype="0" fill="hold" nodeType="withEffect">
                                  <p:stCondLst>
                                    <p:cond delay="3840000"/>
                                  </p:stCondLst>
                                  <p:childTnLst>
                                    <p:set>
                                      <p:cBhvr>
                                        <p:cTn id="393" dur="1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3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" presetClass="exit" presetSubtype="0" fill="hold" nodeType="withEffect">
                                  <p:stCondLst>
                                    <p:cond delay="3900000"/>
                                  </p:stCondLst>
                                  <p:childTnLst>
                                    <p:set>
                                      <p:cBhvr>
                                        <p:cTn id="396" dur="1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397" dur="3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" presetClass="entr" presetSubtype="0" fill="hold" nodeType="withEffect">
                                  <p:stCondLst>
                                    <p:cond delay="3900000"/>
                                  </p:stCondLst>
                                  <p:childTnLst>
                                    <p:set>
                                      <p:cBhvr>
                                        <p:cTn id="399" dur="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3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" presetClass="exit" presetSubtype="0" fill="hold" nodeType="withEffect">
                                  <p:stCondLst>
                                    <p:cond delay="3960000"/>
                                  </p:stCondLst>
                                  <p:childTnLst>
                                    <p:set>
                                      <p:cBhvr>
                                        <p:cTn id="402" dur="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03" dur="3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" presetClass="entr" presetSubtype="0" fill="hold" nodeType="withEffect">
                                  <p:stCondLst>
                                    <p:cond delay="3960000"/>
                                  </p:stCondLst>
                                  <p:childTnLst>
                                    <p:set>
                                      <p:cBhvr>
                                        <p:cTn id="405" dur="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3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" presetClass="exit" presetSubtype="0" fill="hold" nodeType="withEffect">
                                  <p:stCondLst>
                                    <p:cond delay="4020000"/>
                                  </p:stCondLst>
                                  <p:childTnLst>
                                    <p:set>
                                      <p:cBhvr>
                                        <p:cTn id="408" dur="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09" dur="3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" presetClass="entr" presetSubtype="0" fill="hold" nodeType="withEffect">
                                  <p:stCondLst>
                                    <p:cond delay="4020000"/>
                                  </p:stCondLst>
                                  <p:childTnLst>
                                    <p:set>
                                      <p:cBhvr>
                                        <p:cTn id="411" dur="1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3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" presetClass="exit" presetSubtype="0" fill="hold" nodeType="withEffect">
                                  <p:stCondLst>
                                    <p:cond delay="4080000"/>
                                  </p:stCondLst>
                                  <p:childTnLst>
                                    <p:set>
                                      <p:cBhvr>
                                        <p:cTn id="414" dur="1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15" dur="3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" presetClass="entr" presetSubtype="0" fill="hold" nodeType="withEffect">
                                  <p:stCondLst>
                                    <p:cond delay="4080000"/>
                                  </p:stCondLst>
                                  <p:childTnLst>
                                    <p:set>
                                      <p:cBhvr>
                                        <p:cTn id="417" dur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3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" presetClass="exit" presetSubtype="0" fill="hold" nodeType="withEffect">
                                  <p:stCondLst>
                                    <p:cond delay="4140000"/>
                                  </p:stCondLst>
                                  <p:childTnLst>
                                    <p:set>
                                      <p:cBhvr>
                                        <p:cTn id="420" dur="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21" dur="3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" presetClass="entr" presetSubtype="0" fill="hold" nodeType="withEffect">
                                  <p:stCondLst>
                                    <p:cond delay="4140000"/>
                                  </p:stCondLst>
                                  <p:childTnLst>
                                    <p:set>
                                      <p:cBhvr>
                                        <p:cTn id="423" dur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3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1" presetClass="exit" presetSubtype="0" fill="hold" nodeType="withEffect">
                                  <p:stCondLst>
                                    <p:cond delay="4200000"/>
                                  </p:stCondLst>
                                  <p:childTnLst>
                                    <p:set>
                                      <p:cBhvr>
                                        <p:cTn id="426" dur="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27" dur="3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" presetClass="entr" presetSubtype="0" fill="hold" nodeType="withEffect">
                                  <p:stCondLst>
                                    <p:cond delay="4200000"/>
                                  </p:stCondLst>
                                  <p:childTnLst>
                                    <p:set>
                                      <p:cBhvr>
                                        <p:cTn id="429" dur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3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1" presetClass="exit" presetSubtype="0" fill="hold" nodeType="withEffect">
                                  <p:stCondLst>
                                    <p:cond delay="4260000"/>
                                  </p:stCondLst>
                                  <p:childTnLst>
                                    <p:set>
                                      <p:cBhvr>
                                        <p:cTn id="432" dur="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33" dur="3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4260000"/>
                                  </p:stCondLst>
                                  <p:childTnLst>
                                    <p:set>
                                      <p:cBhvr>
                                        <p:cTn id="435" dur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3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" presetClass="exit" presetSubtype="0" fill="hold" nodeType="withEffect">
                                  <p:stCondLst>
                                    <p:cond delay="4320000"/>
                                  </p:stCondLst>
                                  <p:childTnLst>
                                    <p:set>
                                      <p:cBhvr>
                                        <p:cTn id="438" dur="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39" dur="3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4320000"/>
                                  </p:stCondLst>
                                  <p:childTnLst>
                                    <p:set>
                                      <p:cBhvr>
                                        <p:cTn id="441" dur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3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" presetClass="exit" presetSubtype="0" fill="hold" nodeType="withEffect">
                                  <p:stCondLst>
                                    <p:cond delay="4380000"/>
                                  </p:stCondLst>
                                  <p:childTnLst>
                                    <p:set>
                                      <p:cBhvr>
                                        <p:cTn id="444" dur="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45" dur="3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4380000"/>
                                  </p:stCondLst>
                                  <p:childTnLst>
                                    <p:set>
                                      <p:cBhvr>
                                        <p:cTn id="447" dur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3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" presetClass="exit" presetSubtype="0" fill="hold" nodeType="withEffect">
                                  <p:stCondLst>
                                    <p:cond delay="4440000"/>
                                  </p:stCondLst>
                                  <p:childTnLst>
                                    <p:set>
                                      <p:cBhvr>
                                        <p:cTn id="450" dur="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51" dur="3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4440000"/>
                                  </p:stCondLst>
                                  <p:childTnLst>
                                    <p:set>
                                      <p:cBhvr>
                                        <p:cTn id="453" dur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3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" presetClass="exit" presetSubtype="0" fill="hold" nodeType="withEffect">
                                  <p:stCondLst>
                                    <p:cond delay="4500000"/>
                                  </p:stCondLst>
                                  <p:childTnLst>
                                    <p:set>
                                      <p:cBhvr>
                                        <p:cTn id="456" dur="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57" dur="3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4500000"/>
                                  </p:stCondLst>
                                  <p:childTnLst>
                                    <p:set>
                                      <p:cBhvr>
                                        <p:cTn id="459" dur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3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" presetClass="exit" presetSubtype="0" fill="hold" nodeType="withEffect">
                                  <p:stCondLst>
                                    <p:cond delay="4560000"/>
                                  </p:stCondLst>
                                  <p:childTnLst>
                                    <p:set>
                                      <p:cBhvr>
                                        <p:cTn id="462" dur="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63" dur="3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4560000"/>
                                  </p:stCondLst>
                                  <p:childTnLst>
                                    <p:set>
                                      <p:cBhvr>
                                        <p:cTn id="465" dur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3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1" presetClass="exit" presetSubtype="0" fill="hold" nodeType="withEffect">
                                  <p:stCondLst>
                                    <p:cond delay="4620000"/>
                                  </p:stCondLst>
                                  <p:childTnLst>
                                    <p:set>
                                      <p:cBhvr>
                                        <p:cTn id="468" dur="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69" dur="3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4620000"/>
                                  </p:stCondLst>
                                  <p:childTnLst>
                                    <p:set>
                                      <p:cBhvr>
                                        <p:cTn id="471" dur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1" presetClass="exit" presetSubtype="0" fill="hold" nodeType="withEffect">
                                  <p:stCondLst>
                                    <p:cond delay="4680000"/>
                                  </p:stCondLst>
                                  <p:childTnLst>
                                    <p:set>
                                      <p:cBhvr>
                                        <p:cTn id="474" dur="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75"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4680000"/>
                                  </p:stCondLst>
                                  <p:childTnLst>
                                    <p:set>
                                      <p:cBhvr>
                                        <p:cTn id="477" dur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1" presetClass="exit" presetSubtype="0" fill="hold" nodeType="withEffect">
                                  <p:stCondLst>
                                    <p:cond delay="4740000"/>
                                  </p:stCondLst>
                                  <p:childTnLst>
                                    <p:set>
                                      <p:cBhvr>
                                        <p:cTn id="480" dur="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81"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4740000"/>
                                  </p:stCondLst>
                                  <p:childTnLst>
                                    <p:set>
                                      <p:cBhvr>
                                        <p:cTn id="483" dur="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3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1" presetClass="exit" presetSubtype="0" fill="hold" nodeType="withEffect">
                                  <p:stCondLst>
                                    <p:cond delay="4800000"/>
                                  </p:stCondLst>
                                  <p:childTnLst>
                                    <p:set>
                                      <p:cBhvr>
                                        <p:cTn id="486" dur="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87" dur="3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4800000"/>
                                  </p:stCondLst>
                                  <p:childTnLst>
                                    <p:set>
                                      <p:cBhvr>
                                        <p:cTn id="489" dur="1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3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1" presetClass="exit" presetSubtype="0" fill="hold" nodeType="withEffect">
                                  <p:stCondLst>
                                    <p:cond delay="4860000"/>
                                  </p:stCondLst>
                                  <p:childTnLst>
                                    <p:set>
                                      <p:cBhvr>
                                        <p:cTn id="492" dur="1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93" dur="3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1" presetClass="entr" presetSubtype="0" fill="hold" nodeType="withEffect">
                                  <p:stCondLst>
                                    <p:cond delay="4860000"/>
                                  </p:stCondLst>
                                  <p:childTnLst>
                                    <p:set>
                                      <p:cBhvr>
                                        <p:cTn id="495" dur="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3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" presetClass="exit" presetSubtype="0" fill="hold" nodeType="withEffect">
                                  <p:stCondLst>
                                    <p:cond delay="4920000"/>
                                  </p:stCondLst>
                                  <p:childTnLst>
                                    <p:set>
                                      <p:cBhvr>
                                        <p:cTn id="498" dur="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499" dur="3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1" presetClass="entr" presetSubtype="0" fill="hold" nodeType="withEffect">
                                  <p:stCondLst>
                                    <p:cond delay="4920000"/>
                                  </p:stCondLst>
                                  <p:childTnLst>
                                    <p:set>
                                      <p:cBhvr>
                                        <p:cTn id="501" dur="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2" dur="3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" presetClass="exit" presetSubtype="0" fill="hold" nodeType="withEffect">
                                  <p:stCondLst>
                                    <p:cond delay="4980000"/>
                                  </p:stCondLst>
                                  <p:childTnLst>
                                    <p:set>
                                      <p:cBhvr>
                                        <p:cTn id="504" dur="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05" dur="3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1" presetClass="entr" presetSubtype="0" fill="hold" nodeType="withEffect">
                                  <p:stCondLst>
                                    <p:cond delay="4980000"/>
                                  </p:stCondLst>
                                  <p:childTnLst>
                                    <p:set>
                                      <p:cBhvr>
                                        <p:cTn id="507" dur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3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" presetClass="exit" presetSubtype="0" fill="hold" nodeType="withEffect">
                                  <p:stCondLst>
                                    <p:cond delay="5040000"/>
                                  </p:stCondLst>
                                  <p:childTnLst>
                                    <p:set>
                                      <p:cBhvr>
                                        <p:cTn id="510" dur="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11" dur="3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1" presetClass="entr" presetSubtype="0" fill="hold" nodeType="withEffect">
                                  <p:stCondLst>
                                    <p:cond delay="5040000"/>
                                  </p:stCondLst>
                                  <p:childTnLst>
                                    <p:set>
                                      <p:cBhvr>
                                        <p:cTn id="513" dur="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3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1" presetClass="exit" presetSubtype="0" fill="hold" nodeType="withEffect">
                                  <p:stCondLst>
                                    <p:cond delay="5100000"/>
                                  </p:stCondLst>
                                  <p:childTnLst>
                                    <p:set>
                                      <p:cBhvr>
                                        <p:cTn id="516" dur="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17" dur="3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1" presetClass="entr" presetSubtype="0" fill="hold" nodeType="withEffect">
                                  <p:stCondLst>
                                    <p:cond delay="5100000"/>
                                  </p:stCondLst>
                                  <p:childTnLst>
                                    <p:set>
                                      <p:cBhvr>
                                        <p:cTn id="519" dur="1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3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1" presetClass="exit" presetSubtype="0" fill="hold" nodeType="withEffect">
                                  <p:stCondLst>
                                    <p:cond delay="5160000"/>
                                  </p:stCondLst>
                                  <p:childTnLst>
                                    <p:set>
                                      <p:cBhvr>
                                        <p:cTn id="522" dur="1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23" dur="3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1" presetClass="entr" presetSubtype="0" fill="hold" nodeType="withEffect">
                                  <p:stCondLst>
                                    <p:cond delay="5160000"/>
                                  </p:stCondLst>
                                  <p:childTnLst>
                                    <p:set>
                                      <p:cBhvr>
                                        <p:cTn id="525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6" dur="3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1" presetClass="exit" presetSubtype="0" fill="hold" nodeType="withEffect">
                                  <p:stCondLst>
                                    <p:cond delay="5220000"/>
                                  </p:stCondLst>
                                  <p:childTnLst>
                                    <p:set>
                                      <p:cBhvr>
                                        <p:cTn id="528" dur="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29" dur="3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1" presetClass="entr" presetSubtype="0" fill="hold" nodeType="withEffect">
                                  <p:stCondLst>
                                    <p:cond delay="5220000"/>
                                  </p:stCondLst>
                                  <p:childTnLst>
                                    <p:set>
                                      <p:cBhvr>
                                        <p:cTn id="531" dur="1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2" dur="3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1" presetClass="exit" presetSubtype="0" fill="hold" nodeType="withEffect">
                                  <p:stCondLst>
                                    <p:cond delay="5280000"/>
                                  </p:stCondLst>
                                  <p:childTnLst>
                                    <p:set>
                                      <p:cBhvr>
                                        <p:cTn id="534" dur="1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35" dur="3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1" presetClass="entr" presetSubtype="0" fill="hold" nodeType="withEffect">
                                  <p:stCondLst>
                                    <p:cond delay="5280000"/>
                                  </p:stCondLst>
                                  <p:childTnLst>
                                    <p:set>
                                      <p:cBhvr>
                                        <p:cTn id="537" dur="1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8"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1" presetClass="exit" presetSubtype="0" fill="hold" nodeType="withEffect">
                                  <p:stCondLst>
                                    <p:cond delay="5340000"/>
                                  </p:stCondLst>
                                  <p:childTnLst>
                                    <p:set>
                                      <p:cBhvr>
                                        <p:cTn id="540" dur="1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41"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1" presetClass="entr" presetSubtype="0" fill="hold" nodeType="withEffect">
                                  <p:stCondLst>
                                    <p:cond delay="5340000"/>
                                  </p:stCondLst>
                                  <p:childTnLst>
                                    <p:set>
                                      <p:cBhvr>
                                        <p:cTn id="543" dur="1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4" dur="3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1" presetClass="exit" presetSubtype="0" fill="hold" nodeType="withEffect">
                                  <p:stCondLst>
                                    <p:cond delay="5400000"/>
                                  </p:stCondLst>
                                  <p:childTnLst>
                                    <p:set>
                                      <p:cBhvr>
                                        <p:cTn id="546" dur="1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47" dur="3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1" presetClass="entr" presetSubtype="0" fill="hold" nodeType="withEffect">
                                  <p:stCondLst>
                                    <p:cond delay="5400000"/>
                                  </p:stCondLst>
                                  <p:childTnLst>
                                    <p:set>
                                      <p:cBhvr>
                                        <p:cTn id="549" dur="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3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1" presetClass="exit" presetSubtype="0" fill="hold" nodeType="withEffect">
                                  <p:stCondLst>
                                    <p:cond delay="5460000"/>
                                  </p:stCondLst>
                                  <p:childTnLst>
                                    <p:set>
                                      <p:cBhvr>
                                        <p:cTn id="552" dur="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53" dur="3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1" presetClass="entr" presetSubtype="0" fill="hold" nodeType="withEffect">
                                  <p:stCondLst>
                                    <p:cond delay="5460000"/>
                                  </p:stCondLst>
                                  <p:childTnLst>
                                    <p:set>
                                      <p:cBhvr>
                                        <p:cTn id="555" dur="1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6" dur="3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1" presetClass="exit" presetSubtype="0" fill="hold" nodeType="withEffect">
                                  <p:stCondLst>
                                    <p:cond delay="5520000"/>
                                  </p:stCondLst>
                                  <p:childTnLst>
                                    <p:set>
                                      <p:cBhvr>
                                        <p:cTn id="558" dur="1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59" dur="3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5520000"/>
                                  </p:stCondLst>
                                  <p:childTnLst>
                                    <p:set>
                                      <p:cBhvr>
                                        <p:cTn id="561" dur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2" dur="3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1" presetClass="exit" presetSubtype="0" fill="hold" nodeType="withEffect">
                                  <p:stCondLst>
                                    <p:cond delay="5580000"/>
                                  </p:stCondLst>
                                  <p:childTnLst>
                                    <p:set>
                                      <p:cBhvr>
                                        <p:cTn id="564" dur="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65" dur="3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1" presetClass="entr" presetSubtype="0" fill="hold" nodeType="withEffect">
                                  <p:stCondLst>
                                    <p:cond delay="5580000"/>
                                  </p:stCondLst>
                                  <p:childTnLst>
                                    <p:set>
                                      <p:cBhvr>
                                        <p:cTn id="567" dur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8" dur="3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1" presetClass="exit" presetSubtype="0" fill="hold" nodeType="withEffect">
                                  <p:stCondLst>
                                    <p:cond delay="5640000"/>
                                  </p:stCondLst>
                                  <p:childTnLst>
                                    <p:set>
                                      <p:cBhvr>
                                        <p:cTn id="570" dur="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71" dur="3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1" presetClass="entr" presetSubtype="0" fill="hold" nodeType="withEffect">
                                  <p:stCondLst>
                                    <p:cond delay="5640000"/>
                                  </p:stCondLst>
                                  <p:childTnLst>
                                    <p:set>
                                      <p:cBhvr>
                                        <p:cTn id="573" dur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4" dur="3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1" presetClass="exit" presetSubtype="0" fill="hold" nodeType="withEffect">
                                  <p:stCondLst>
                                    <p:cond delay="5700000"/>
                                  </p:stCondLst>
                                  <p:childTnLst>
                                    <p:set>
                                      <p:cBhvr>
                                        <p:cTn id="576" dur="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77" dur="3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1" presetClass="entr" presetSubtype="0" fill="hold" nodeType="withEffect">
                                  <p:stCondLst>
                                    <p:cond delay="5700000"/>
                                  </p:stCondLst>
                                  <p:childTnLst>
                                    <p:set>
                                      <p:cBhvr>
                                        <p:cTn id="579" dur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0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1" presetClass="exit" presetSubtype="0" fill="hold" nodeType="withEffect">
                                  <p:stCondLst>
                                    <p:cond delay="5760000"/>
                                  </p:stCondLst>
                                  <p:childTnLst>
                                    <p:set>
                                      <p:cBhvr>
                                        <p:cTn id="582" dur="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83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1" presetClass="entr" presetSubtype="0" fill="hold" nodeType="withEffect">
                                  <p:stCondLst>
                                    <p:cond delay="5760000"/>
                                  </p:stCondLst>
                                  <p:childTnLst>
                                    <p:set>
                                      <p:cBhvr>
                                        <p:cTn id="585" dur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6" dur="3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1" presetClass="exit" presetSubtype="0" fill="hold" nodeType="withEffect">
                                  <p:stCondLst>
                                    <p:cond delay="5820000"/>
                                  </p:stCondLst>
                                  <p:childTnLst>
                                    <p:set>
                                      <p:cBhvr>
                                        <p:cTn id="588" dur="1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89" dur="3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0" presetID="1" presetClass="entr" presetSubtype="0" fill="hold" nodeType="withEffect">
                                  <p:stCondLst>
                                    <p:cond delay="5820000"/>
                                  </p:stCondLst>
                                  <p:childTnLst>
                                    <p:set>
                                      <p:cBhvr>
                                        <p:cTn id="591" dur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2" dur="3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1" presetClass="exit" presetSubtype="0" fill="hold" nodeType="withEffect">
                                  <p:stCondLst>
                                    <p:cond delay="5880000"/>
                                  </p:stCondLst>
                                  <p:childTnLst>
                                    <p:set>
                                      <p:cBhvr>
                                        <p:cTn id="594" dur="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95" dur="3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1" presetClass="entr" presetSubtype="0" fill="hold" nodeType="withEffect">
                                  <p:stCondLst>
                                    <p:cond delay="5880000"/>
                                  </p:stCondLst>
                                  <p:childTnLst>
                                    <p:set>
                                      <p:cBhvr>
                                        <p:cTn id="597" dur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8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9" presetID="1" presetClass="exit" presetSubtype="0" fill="hold" nodeType="withEffect">
                                  <p:stCondLst>
                                    <p:cond delay="5940000"/>
                                  </p:stCondLst>
                                  <p:childTnLst>
                                    <p:set>
                                      <p:cBhvr>
                                        <p:cTn id="600" dur="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01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2" presetID="1" presetClass="entr" presetSubtype="0" fill="hold" nodeType="withEffect">
                                  <p:stCondLst>
                                    <p:cond delay="5940000"/>
                                  </p:stCondLst>
                                  <p:childTnLst>
                                    <p:set>
                                      <p:cBhvr>
                                        <p:cTn id="603" dur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4" dur="3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5" presetID="1" presetClass="exit" presetSubtype="0" fill="hold" nodeType="withEffect">
                                  <p:stCondLst>
                                    <p:cond delay="6000000"/>
                                  </p:stCondLst>
                                  <p:childTnLst>
                                    <p:set>
                                      <p:cBhvr>
                                        <p:cTn id="606" dur="1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07" dur="3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8" presetID="1" presetClass="entr" presetSubtype="0" fill="hold" nodeType="withEffect">
                                  <p:stCondLst>
                                    <p:cond delay="6000000"/>
                                  </p:stCondLst>
                                  <p:childTnLst>
                                    <p:set>
                                      <p:cBhvr>
                                        <p:cTn id="609" dur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0" dur="3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1" presetClass="exit" presetSubtype="0" fill="hold" nodeType="withEffect">
                                  <p:stCondLst>
                                    <p:cond delay="6060000"/>
                                  </p:stCondLst>
                                  <p:childTnLst>
                                    <p:set>
                                      <p:cBhvr>
                                        <p:cTn id="612" dur="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13" dur="3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4" presetID="1" presetClass="entr" presetSubtype="0" fill="hold" nodeType="withEffect">
                                  <p:stCondLst>
                                    <p:cond delay="6060000"/>
                                  </p:stCondLst>
                                  <p:childTnLst>
                                    <p:set>
                                      <p:cBhvr>
                                        <p:cTn id="615" dur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6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7" presetID="1" presetClass="exit" presetSubtype="0" fill="hold" nodeType="withEffect">
                                  <p:stCondLst>
                                    <p:cond delay="6120000"/>
                                  </p:stCondLst>
                                  <p:childTnLst>
                                    <p:set>
                                      <p:cBhvr>
                                        <p:cTn id="618" dur="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19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0" presetID="1" presetClass="entr" presetSubtype="0" fill="hold" nodeType="withEffect">
                                  <p:stCondLst>
                                    <p:cond delay="6120000"/>
                                  </p:stCondLst>
                                  <p:childTnLst>
                                    <p:set>
                                      <p:cBhvr>
                                        <p:cTn id="621" dur="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2" dur="3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1" presetClass="exit" presetSubtype="0" fill="hold" nodeType="withEffect">
                                  <p:stCondLst>
                                    <p:cond delay="6180000"/>
                                  </p:stCondLst>
                                  <p:childTnLst>
                                    <p:set>
                                      <p:cBhvr>
                                        <p:cTn id="624" dur="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25" dur="3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6180000"/>
                                  </p:stCondLst>
                                  <p:childTnLst>
                                    <p:set>
                                      <p:cBhvr>
                                        <p:cTn id="627" dur="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8" dur="3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1" presetClass="exit" presetSubtype="0" fill="hold" nodeType="withEffect">
                                  <p:stCondLst>
                                    <p:cond delay="6240000"/>
                                  </p:stCondLst>
                                  <p:childTnLst>
                                    <p:set>
                                      <p:cBhvr>
                                        <p:cTn id="630" dur="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31" dur="3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6240000"/>
                                  </p:stCondLst>
                                  <p:childTnLst>
                                    <p:set>
                                      <p:cBhvr>
                                        <p:cTn id="633" dur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4" dur="3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1" presetClass="exit" presetSubtype="0" fill="hold" nodeType="withEffect">
                                  <p:stCondLst>
                                    <p:cond delay="6300000"/>
                                  </p:stCondLst>
                                  <p:childTnLst>
                                    <p:set>
                                      <p:cBhvr>
                                        <p:cTn id="636" dur="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37" dur="3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6300000"/>
                                  </p:stCondLst>
                                  <p:childTnLst>
                                    <p:set>
                                      <p:cBhvr>
                                        <p:cTn id="639" dur="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0" dur="3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1" presetClass="exit" presetSubtype="0" fill="hold" nodeType="withEffect">
                                  <p:stCondLst>
                                    <p:cond delay="6360000"/>
                                  </p:stCondLst>
                                  <p:childTnLst>
                                    <p:set>
                                      <p:cBhvr>
                                        <p:cTn id="642" dur="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43" dur="3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6360000"/>
                                  </p:stCondLst>
                                  <p:childTnLst>
                                    <p:set>
                                      <p:cBhvr>
                                        <p:cTn id="645" dur="1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6" dur="3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1" presetClass="exit" presetSubtype="0" fill="hold" nodeType="withEffect">
                                  <p:stCondLst>
                                    <p:cond delay="6420000"/>
                                  </p:stCondLst>
                                  <p:childTnLst>
                                    <p:set>
                                      <p:cBhvr>
                                        <p:cTn id="648" dur="1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49" dur="3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6420000"/>
                                  </p:stCondLst>
                                  <p:childTnLst>
                                    <p:set>
                                      <p:cBhvr>
                                        <p:cTn id="651" dur="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2" dur="3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1" presetClass="exit" presetSubtype="0" fill="hold" nodeType="withEffect">
                                  <p:stCondLst>
                                    <p:cond delay="6480000"/>
                                  </p:stCondLst>
                                  <p:childTnLst>
                                    <p:set>
                                      <p:cBhvr>
                                        <p:cTn id="654" dur="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55" dur="3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6480000"/>
                                  </p:stCondLst>
                                  <p:childTnLst>
                                    <p:set>
                                      <p:cBhvr>
                                        <p:cTn id="657" dur="1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8"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1" presetClass="exit" presetSubtype="0" fill="hold" nodeType="withEffect">
                                  <p:stCondLst>
                                    <p:cond delay="6540000"/>
                                  </p:stCondLst>
                                  <p:childTnLst>
                                    <p:set>
                                      <p:cBhvr>
                                        <p:cTn id="660" dur="1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61"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6540000"/>
                                  </p:stCondLst>
                                  <p:childTnLst>
                                    <p:set>
                                      <p:cBhvr>
                                        <p:cTn id="663" dur="1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4"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5" presetID="1" presetClass="exit" presetSubtype="0" fill="hold" nodeType="withEffect">
                                  <p:stCondLst>
                                    <p:cond delay="6600000"/>
                                  </p:stCondLst>
                                  <p:childTnLst>
                                    <p:set>
                                      <p:cBhvr>
                                        <p:cTn id="666" dur="1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67"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6600000"/>
                                  </p:stCondLst>
                                  <p:childTnLst>
                                    <p:set>
                                      <p:cBhvr>
                                        <p:cTn id="669" dur="1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0" dur="3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1" presetClass="exit" presetSubtype="0" fill="hold" nodeType="withEffect">
                                  <p:stCondLst>
                                    <p:cond delay="6660000"/>
                                  </p:stCondLst>
                                  <p:childTnLst>
                                    <p:set>
                                      <p:cBhvr>
                                        <p:cTn id="672" dur="1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73" dur="3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6660000"/>
                                  </p:stCondLst>
                                  <p:childTnLst>
                                    <p:set>
                                      <p:cBhvr>
                                        <p:cTn id="675" dur="1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6" dur="3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7" presetID="1" presetClass="exit" presetSubtype="0" fill="hold" nodeType="withEffect">
                                  <p:stCondLst>
                                    <p:cond delay="6720000"/>
                                  </p:stCondLst>
                                  <p:childTnLst>
                                    <p:set>
                                      <p:cBhvr>
                                        <p:cTn id="678" dur="1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79" dur="3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6720000"/>
                                  </p:stCondLst>
                                  <p:childTnLst>
                                    <p:set>
                                      <p:cBhvr>
                                        <p:cTn id="681" dur="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2" dur="3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1" presetClass="exit" presetSubtype="0" fill="hold" nodeType="withEffect">
                                  <p:stCondLst>
                                    <p:cond delay="6780000"/>
                                  </p:stCondLst>
                                  <p:childTnLst>
                                    <p:set>
                                      <p:cBhvr>
                                        <p:cTn id="684" dur="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85" dur="3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1" presetClass="entr" presetSubtype="0" fill="hold" nodeType="withEffect">
                                  <p:stCondLst>
                                    <p:cond delay="6780000"/>
                                  </p:stCondLst>
                                  <p:childTnLst>
                                    <p:set>
                                      <p:cBhvr>
                                        <p:cTn id="687" dur="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8"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1" presetClass="exit" presetSubtype="0" fill="hold" nodeType="withEffect">
                                  <p:stCondLst>
                                    <p:cond delay="6840000"/>
                                  </p:stCondLst>
                                  <p:childTnLst>
                                    <p:set>
                                      <p:cBhvr>
                                        <p:cTn id="690" dur="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91"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2" presetID="1" presetClass="entr" presetSubtype="0" fill="hold" nodeType="withEffect">
                                  <p:stCondLst>
                                    <p:cond delay="6840000"/>
                                  </p:stCondLst>
                                  <p:childTnLst>
                                    <p:set>
                                      <p:cBhvr>
                                        <p:cTn id="693" dur="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4" dur="3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5" presetID="1" presetClass="exit" presetSubtype="0" fill="hold" nodeType="withEffect">
                                  <p:stCondLst>
                                    <p:cond delay="6900000"/>
                                  </p:stCondLst>
                                  <p:childTnLst>
                                    <p:set>
                                      <p:cBhvr>
                                        <p:cTn id="696" dur="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697" dur="3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8" presetID="1" presetClass="entr" presetSubtype="0" fill="hold" nodeType="withEffect">
                                  <p:stCondLst>
                                    <p:cond delay="6900000"/>
                                  </p:stCondLst>
                                  <p:childTnLst>
                                    <p:set>
                                      <p:cBhvr>
                                        <p:cTn id="699" dur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0" dur="3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1" presetClass="exit" presetSubtype="0" fill="hold" nodeType="withEffect">
                                  <p:stCondLst>
                                    <p:cond delay="6960000"/>
                                  </p:stCondLst>
                                  <p:childTnLst>
                                    <p:set>
                                      <p:cBhvr>
                                        <p:cTn id="702" dur="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03" dur="3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4" presetID="1" presetClass="entr" presetSubtype="0" fill="hold" nodeType="withEffect">
                                  <p:stCondLst>
                                    <p:cond delay="6960000"/>
                                  </p:stCondLst>
                                  <p:childTnLst>
                                    <p:set>
                                      <p:cBhvr>
                                        <p:cTn id="705" dur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6" dur="3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1" presetClass="exit" presetSubtype="0" fill="hold" nodeType="withEffect">
                                  <p:stCondLst>
                                    <p:cond delay="7020000"/>
                                  </p:stCondLst>
                                  <p:childTnLst>
                                    <p:set>
                                      <p:cBhvr>
                                        <p:cTn id="708" dur="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09" dur="3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1" presetClass="entr" presetSubtype="0" fill="hold" nodeType="withEffect">
                                  <p:stCondLst>
                                    <p:cond delay="7020000"/>
                                  </p:stCondLst>
                                  <p:childTnLst>
                                    <p:set>
                                      <p:cBhvr>
                                        <p:cTn id="711" dur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2" dur="3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1" presetClass="exit" presetSubtype="0" fill="hold" nodeType="withEffect">
                                  <p:stCondLst>
                                    <p:cond delay="7080000"/>
                                  </p:stCondLst>
                                  <p:childTnLst>
                                    <p:set>
                                      <p:cBhvr>
                                        <p:cTn id="714" dur="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15" dur="3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1" presetClass="entr" presetSubtype="0" fill="hold" nodeType="withEffect">
                                  <p:stCondLst>
                                    <p:cond delay="7080000"/>
                                  </p:stCondLst>
                                  <p:childTnLst>
                                    <p:set>
                                      <p:cBhvr>
                                        <p:cTn id="717" dur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8" dur="3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1" presetClass="exit" presetSubtype="0" fill="hold" nodeType="withEffect">
                                  <p:stCondLst>
                                    <p:cond delay="7140000"/>
                                  </p:stCondLst>
                                  <p:childTnLst>
                                    <p:set>
                                      <p:cBhvr>
                                        <p:cTn id="720" dur="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21" dur="3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1" presetClass="entr" presetSubtype="0" fill="hold" nodeType="withEffect">
                                  <p:stCondLst>
                                    <p:cond delay="7140000"/>
                                  </p:stCondLst>
                                  <p:childTnLst>
                                    <p:set>
                                      <p:cBhvr>
                                        <p:cTn id="723" dur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4" dur="3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1" presetClass="exit" presetSubtype="0" fill="hold" nodeType="withEffect">
                                  <p:stCondLst>
                                    <p:cond delay="7200000"/>
                                  </p:stCondLst>
                                  <p:childTnLst>
                                    <p:set>
                                      <p:cBhvr>
                                        <p:cTn id="726" dur="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727" dur="3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1" presetClass="entr" presetSubtype="0" fill="hold" nodeType="withEffect">
                                  <p:stCondLst>
                                    <p:cond delay="7200000"/>
                                  </p:stCondLst>
                                  <p:childTnLst>
                                    <p:set>
                                      <p:cBhvr>
                                        <p:cTn id="729" dur="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0" dur="3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extura abstrata azul-marinho com linhas geométricas em laranja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Véu escu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85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868680" y="1494323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F9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FEEDBACK &amp; OBRIGADO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68680" y="1951523"/>
            <a:ext cx="72146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E </a:t>
            </a:r>
            <a:r>
              <a:rPr lang="en-US" sz="3800" b="1" dirty="0" err="1">
                <a:solidFill>
                  <a:srgbClr val="FFFFFF"/>
                </a:solidFill>
                <a:latin typeface="Montserrat" pitchFamily="34" charset="0"/>
              </a:rPr>
              <a:t>aí</a:t>
            </a: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, </a:t>
            </a:r>
            <a:r>
              <a:rPr lang="en-US" sz="3800" b="1" dirty="0" err="1">
                <a:solidFill>
                  <a:srgbClr val="FFFFFF"/>
                </a:solidFill>
                <a:latin typeface="Montserrat" pitchFamily="34" charset="0"/>
              </a:rPr>
              <a:t>como</a:t>
            </a: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Montserrat" pitchFamily="34" charset="0"/>
              </a:rPr>
              <a:t>foi</a:t>
            </a: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 o WORKSHOP </a:t>
            </a:r>
            <a:r>
              <a:rPr lang="en-US" sz="3800" b="1" dirty="0" err="1">
                <a:solidFill>
                  <a:srgbClr val="FFFFFF"/>
                </a:solidFill>
                <a:latin typeface="Montserrat" pitchFamily="34" charset="0"/>
              </a:rPr>
              <a:t>pra</a:t>
            </a: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Montserrat" pitchFamily="34" charset="0"/>
              </a:rPr>
              <a:t>você</a:t>
            </a:r>
            <a:r>
              <a:rPr lang="en-US" sz="3800" b="1" dirty="0">
                <a:solidFill>
                  <a:srgbClr val="FFFFFF"/>
                </a:solidFill>
                <a:latin typeface="Montserrat" pitchFamily="34" charset="0"/>
              </a:rPr>
              <a:t>?</a:t>
            </a:r>
            <a:endParaRPr lang="en-US" sz="3800" dirty="0"/>
          </a:p>
        </p:txBody>
      </p:sp>
      <p:sp>
        <p:nvSpPr>
          <p:cNvPr id="7" name="Divis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8680" y="3368843"/>
            <a:ext cx="1280160" cy="5486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Cartão de conta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4048" y="4088332"/>
            <a:ext cx="3655936" cy="74394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1878367" y="4252924"/>
            <a:ext cx="3381617" cy="159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E-MAIL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1878367" y="4514009"/>
            <a:ext cx="3381617" cy="239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leonardorosa@estrategiadecompras.com</a:t>
            </a:r>
            <a:endParaRPr lang="en-US" sz="1200" dirty="0"/>
          </a:p>
        </p:txBody>
      </p:sp>
      <p:sp>
        <p:nvSpPr>
          <p:cNvPr id="12" name="Cartão de conta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2816" y="4088331"/>
            <a:ext cx="2066543" cy="787711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5737136" y="4221401"/>
            <a:ext cx="2468880" cy="213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CONTATO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5737136" y="4514009"/>
            <a:ext cx="2468880" cy="320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21 98801-5319</a:t>
            </a:r>
            <a:endParaRPr lang="en-US" sz="1200" dirty="0"/>
          </a:p>
        </p:txBody>
      </p:sp>
      <p:sp>
        <p:nvSpPr>
          <p:cNvPr id="15" name="Cartão de conta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32191" y="4088331"/>
            <a:ext cx="4068380" cy="787712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8006510" y="4221401"/>
            <a:ext cx="3328675" cy="213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LINKEDIN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8006510" y="4514009"/>
            <a:ext cx="3659309" cy="320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https://www.linkedin.com/in/leonardorosa75/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789920" y="6126480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68680" y="6126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FB0C4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1000" dirty="0"/>
          </a:p>
        </p:txBody>
      </p:sp>
      <p:sp>
        <p:nvSpPr>
          <p:cNvPr id="21" name="Cartão de contato">
            <a:extLst>
              <a:ext uri="{FF2B5EF4-FFF2-40B4-BE49-F238E27FC236}">
                <a16:creationId xmlns:a16="http://schemas.microsoft.com/office/drawing/2014/main" id="{E410889B-4B50-FD04-F478-57C1ADBC9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4048" y="5076970"/>
            <a:ext cx="3655936" cy="74394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6A274824-F87B-2A30-A4ED-C4A07CD4D034}"/>
              </a:ext>
            </a:extLst>
          </p:cNvPr>
          <p:cNvSpPr/>
          <p:nvPr/>
        </p:nvSpPr>
        <p:spPr>
          <a:xfrm>
            <a:off x="1878367" y="5241562"/>
            <a:ext cx="3381617" cy="159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E-MAIL</a:t>
            </a:r>
            <a:endParaRPr lang="en-US" sz="950" dirty="0"/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A20037F5-7FA1-2E5D-4066-622B5983287B}"/>
              </a:ext>
            </a:extLst>
          </p:cNvPr>
          <p:cNvSpPr/>
          <p:nvPr/>
        </p:nvSpPr>
        <p:spPr>
          <a:xfrm>
            <a:off x="1878367" y="5502647"/>
            <a:ext cx="3381617" cy="239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rodrigo@dgenny.com.br</a:t>
            </a:r>
            <a:endParaRPr lang="en-US" sz="1200" dirty="0"/>
          </a:p>
        </p:txBody>
      </p:sp>
      <p:sp>
        <p:nvSpPr>
          <p:cNvPr id="27" name="Cartão de contato">
            <a:extLst>
              <a:ext uri="{FF2B5EF4-FFF2-40B4-BE49-F238E27FC236}">
                <a16:creationId xmlns:a16="http://schemas.microsoft.com/office/drawing/2014/main" id="{53A2779B-AD1B-07F4-6A25-14B5101EB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2816" y="5076969"/>
            <a:ext cx="2066543" cy="74394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AEE0C9CC-1361-88A6-4106-A344B2C1F49D}"/>
              </a:ext>
            </a:extLst>
          </p:cNvPr>
          <p:cNvSpPr/>
          <p:nvPr/>
        </p:nvSpPr>
        <p:spPr>
          <a:xfrm>
            <a:off x="5737136" y="5210039"/>
            <a:ext cx="2468880" cy="213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CONTATO</a:t>
            </a:r>
            <a:endParaRPr lang="en-US" sz="950" dirty="0"/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B368C0D1-5BDF-5625-FBAA-560CF802D3F0}"/>
              </a:ext>
            </a:extLst>
          </p:cNvPr>
          <p:cNvSpPr/>
          <p:nvPr/>
        </p:nvSpPr>
        <p:spPr>
          <a:xfrm>
            <a:off x="5737136" y="5502647"/>
            <a:ext cx="2468880" cy="320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48 8418-7800</a:t>
            </a:r>
            <a:endParaRPr lang="en-US" sz="1200" dirty="0"/>
          </a:p>
        </p:txBody>
      </p:sp>
      <p:sp>
        <p:nvSpPr>
          <p:cNvPr id="33" name="Cartão de contato">
            <a:extLst>
              <a:ext uri="{FF2B5EF4-FFF2-40B4-BE49-F238E27FC236}">
                <a16:creationId xmlns:a16="http://schemas.microsoft.com/office/drawing/2014/main" id="{C93912FF-CEFF-1D94-2D6C-5E648ABA4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32191" y="5045446"/>
            <a:ext cx="4068380" cy="787711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271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D6B62B92-DDDD-B995-79F6-7B2B59594602}"/>
              </a:ext>
            </a:extLst>
          </p:cNvPr>
          <p:cNvSpPr/>
          <p:nvPr/>
        </p:nvSpPr>
        <p:spPr>
          <a:xfrm>
            <a:off x="8006510" y="5210039"/>
            <a:ext cx="3328675" cy="213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LINKEDIN</a:t>
            </a:r>
            <a:endParaRPr lang="en-US" sz="950" dirty="0"/>
          </a:p>
        </p:txBody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C1DB9063-2C59-BE18-876B-0805AB3C6FEC}"/>
              </a:ext>
            </a:extLst>
          </p:cNvPr>
          <p:cNvSpPr/>
          <p:nvPr/>
        </p:nvSpPr>
        <p:spPr>
          <a:xfrm>
            <a:off x="8006510" y="5502647"/>
            <a:ext cx="3659309" cy="3200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https://www.linkedin.com/in/rodrigo-rossoni/</a:t>
            </a:r>
            <a:endParaRPr lang="en-US" sz="12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09F85FE-0A54-2A4A-EC41-32D866FE4FDA}"/>
              </a:ext>
            </a:extLst>
          </p:cNvPr>
          <p:cNvSpPr>
            <a:spLocks noChangeAspect="1"/>
          </p:cNvSpPr>
          <p:nvPr/>
        </p:nvSpPr>
        <p:spPr>
          <a:xfrm>
            <a:off x="705531" y="5069392"/>
            <a:ext cx="763765" cy="76376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282E97-7335-2AB9-C2A7-D0BBB78E03FE}"/>
              </a:ext>
            </a:extLst>
          </p:cNvPr>
          <p:cNvSpPr>
            <a:spLocks noChangeAspect="1"/>
          </p:cNvSpPr>
          <p:nvPr/>
        </p:nvSpPr>
        <p:spPr>
          <a:xfrm>
            <a:off x="703123" y="4104646"/>
            <a:ext cx="763765" cy="763765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rtão de dado">
            <a:extLst>
              <a:ext uri="{FF2B5EF4-FFF2-40B4-BE49-F238E27FC236}">
                <a16:creationId xmlns:a16="http://schemas.microsoft.com/office/drawing/2014/main" id="{AC06FAA1-3C87-1BDD-4C57-80D14133F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01168" y="5488516"/>
            <a:ext cx="12393168" cy="679974"/>
          </a:xfrm>
          <a:prstGeom prst="rect">
            <a:avLst/>
          </a:prstGeom>
          <a:solidFill>
            <a:srgbClr val="F4F6F9"/>
          </a:solidFill>
          <a:ln w="127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" name="Image 0" descr="Grupo de profissionais colaborando em uma mesa de trabalho com laptops e projetos"/>
          <p:cNvPicPr>
            <a:picLocks noChangeAspect="1"/>
          </p:cNvPicPr>
          <p:nvPr/>
        </p:nvPicPr>
        <p:blipFill>
          <a:blip r:embed="rId3"/>
          <a:srcRect l="23631" r="23631"/>
          <a:stretch/>
        </p:blipFill>
        <p:spPr>
          <a:xfrm>
            <a:off x="6766560" y="0"/>
            <a:ext cx="5425135" cy="6858000"/>
          </a:xfrm>
          <a:prstGeom prst="rect">
            <a:avLst/>
          </a:prstGeom>
        </p:spPr>
      </p:pic>
      <p:sp>
        <p:nvSpPr>
          <p:cNvPr id="3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BOAS-VINDAS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Apresentação</a:t>
            </a: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Workshop</a:t>
            </a:r>
            <a:endParaRPr lang="en-US" sz="3000" dirty="0"/>
          </a:p>
        </p:txBody>
      </p:sp>
      <p:sp>
        <p:nvSpPr>
          <p:cNvPr id="6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685799" y="1707587"/>
            <a:ext cx="5848815" cy="2578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Contexto</a:t>
            </a:r>
            <a:endParaRPr lang="en-US" sz="1200" b="1" dirty="0">
              <a:solidFill>
                <a:srgbClr val="0B1F3A"/>
              </a:solidFill>
              <a:latin typeface="Century Gothic" pitchFamily="34" charset="0"/>
              <a:ea typeface="Century Gothic" pitchFamily="34" charset="-122"/>
              <a:cs typeface="Century Gothic" pitchFamily="34" charset="-120"/>
            </a:endParaRP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Cada grupo assume o time de suprimentos de uma obra real do </a:t>
            </a:r>
            <a:r>
              <a:rPr lang="pt-BR" sz="1200" b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Grupo Vilare </a:t>
            </a: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em uma cidade diferente do Sul do Brasil. </a:t>
            </a:r>
          </a:p>
          <a:p>
            <a:pPr marL="0" indent="0">
              <a:buNone/>
            </a:pPr>
            <a:endParaRPr lang="pt-BR" sz="1200" dirty="0">
              <a:solidFill>
                <a:srgbClr val="5B6B7F"/>
              </a:solidFill>
              <a:latin typeface="Century Gothic" pitchFamily="34" charset="0"/>
              <a:ea typeface="Century Gothic" pitchFamily="34" charset="-122"/>
              <a:cs typeface="Century Gothic" pitchFamily="34" charset="-120"/>
            </a:endParaRPr>
          </a:p>
          <a:p>
            <a:pPr marL="0" indent="0">
              <a:buNone/>
            </a:pP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Todos partem do mesmo método e do mesmo kit de ferramentas, mas cotam </a:t>
            </a:r>
            <a:r>
              <a:rPr lang="pt-BR" sz="1200" b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materiais diferentes, em mercados diferentes, com fornecedores reais</a:t>
            </a: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respondendo no </a:t>
            </a:r>
            <a:r>
              <a:rPr lang="pt-BR" sz="1200" b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WhatsApp da IA dgenny</a:t>
            </a: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no periodo especificado.</a:t>
            </a:r>
          </a:p>
          <a:p>
            <a:pPr marL="0" indent="0">
              <a:buNone/>
            </a:pPr>
            <a:endParaRPr lang="pt-BR" sz="1200" dirty="0">
              <a:solidFill>
                <a:srgbClr val="5B6B7F"/>
              </a:solidFill>
              <a:latin typeface="Century Gothic" pitchFamily="34" charset="0"/>
              <a:ea typeface="Century Gothic" pitchFamily="34" charset="-122"/>
              <a:cs typeface="Century Gothic" pitchFamily="34" charset="-120"/>
            </a:endParaRPr>
          </a:p>
          <a:p>
            <a:pPr marL="0" indent="0">
              <a:buNone/>
            </a:pP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objetivo não é avaliar a IA achou o menor preço, mas </a:t>
            </a:r>
            <a:r>
              <a:rPr lang="pt-BR" sz="1200" b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 qualidade da decisão de compra</a:t>
            </a:r>
            <a:r>
              <a:rPr lang="pt-BR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que o grupo vai construir em cima do que a IA executou, ou seja, </a:t>
            </a:r>
            <a:r>
              <a:rPr lang="pt-BR" sz="1200" b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preço-alvo bem fundamentado, TCO, risco de fornecimento e uma justificativa que a diretoria do Grupo Vilare aprovaria.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6768EE-0EF4-FDC9-7C1D-3352C9C1AB89}"/>
              </a:ext>
            </a:extLst>
          </p:cNvPr>
          <p:cNvGrpSpPr/>
          <p:nvPr/>
        </p:nvGrpSpPr>
        <p:grpSpPr>
          <a:xfrm>
            <a:off x="685800" y="4429035"/>
            <a:ext cx="5303520" cy="903141"/>
            <a:chOff x="685800" y="4429035"/>
            <a:chExt cx="5303520" cy="903141"/>
          </a:xfrm>
        </p:grpSpPr>
        <p:sp>
          <p:nvSpPr>
            <p:cNvPr id="8" name="Cartão de dad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429035"/>
              <a:ext cx="1645920" cy="90314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429035"/>
              <a:ext cx="64008" cy="903141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941832" y="4550139"/>
              <a:ext cx="1280160" cy="361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200" b="1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40 ~ 50</a:t>
              </a:r>
              <a:endParaRPr lang="en-US" sz="22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941832" y="4947570"/>
              <a:ext cx="1280160" cy="2528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Participantes</a:t>
              </a:r>
              <a:endParaRPr lang="en-US" sz="1000" dirty="0"/>
            </a:p>
          </p:txBody>
        </p:sp>
        <p:sp>
          <p:nvSpPr>
            <p:cNvPr id="12" name="Cartão de dad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14600" y="4429035"/>
              <a:ext cx="1645920" cy="90314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14600" y="4429035"/>
              <a:ext cx="64008" cy="903141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2770632" y="4550139"/>
              <a:ext cx="1280160" cy="361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200" b="1" dirty="0">
                  <a:solidFill>
                    <a:srgbClr val="0B1F3A"/>
                  </a:solidFill>
                  <a:latin typeface="Montserrat" pitchFamily="34" charset="0"/>
                </a:rPr>
                <a:t>3 horas</a:t>
              </a:r>
              <a:endParaRPr lang="en-US" sz="220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2770632" y="4947570"/>
              <a:ext cx="1280160" cy="2528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Duração</a:t>
              </a:r>
              <a:endParaRPr lang="en-US" sz="1000" dirty="0"/>
            </a:p>
          </p:txBody>
        </p:sp>
        <p:sp>
          <p:nvSpPr>
            <p:cNvPr id="16" name="Cartão de dad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43400" y="4429035"/>
              <a:ext cx="1645920" cy="90314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43400" y="4429035"/>
              <a:ext cx="64008" cy="903141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4599432" y="4550139"/>
              <a:ext cx="1280160" cy="361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200" b="1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5 a 6</a:t>
              </a:r>
              <a:endParaRPr lang="en-US" sz="2200" dirty="0"/>
            </a:p>
          </p:txBody>
        </p:sp>
        <p:sp>
          <p:nvSpPr>
            <p:cNvPr id="19" name="Text 16"/>
            <p:cNvSpPr/>
            <p:nvPr/>
          </p:nvSpPr>
          <p:spPr>
            <a:xfrm>
              <a:off x="4599432" y="4947570"/>
              <a:ext cx="1280160" cy="2528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Grupos</a:t>
              </a: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</a:t>
              </a:r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Aleatórios</a:t>
              </a:r>
              <a:endParaRPr lang="en-US" sz="1000" dirty="0"/>
            </a:p>
          </p:txBody>
        </p:sp>
      </p:grpSp>
      <p:sp>
        <p:nvSpPr>
          <p:cNvPr id="20" name="Text 17"/>
          <p:cNvSpPr/>
          <p:nvPr/>
        </p:nvSpPr>
        <p:spPr>
          <a:xfrm>
            <a:off x="685800" y="5530328"/>
            <a:ext cx="5848814" cy="6015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100" b="1" i="1" dirty="0">
                <a:solidFill>
                  <a:srgbClr val="13365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comprador de obra não compra materiais, compra o cumprimento do orçamento e do cronograma. Com a IA executando o operacional, ele deixa de ser operador de cotações e vira estrategista de decisão.</a:t>
            </a:r>
            <a:endParaRPr lang="en-US" sz="1100" b="1" dirty="0"/>
          </a:p>
        </p:txBody>
      </p:sp>
      <p:sp>
        <p:nvSpPr>
          <p:cNvPr id="21" name="Text 18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</a:rPr>
              <a:t>RODADA 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85800" y="82296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Estruturar e Disparar Cotação (30 min | dgenny)</a:t>
            </a:r>
            <a:endParaRPr lang="en-US" sz="3000" dirty="0"/>
          </a:p>
        </p:txBody>
      </p:sp>
      <p:sp>
        <p:nvSpPr>
          <p:cNvPr id="5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Cartão do briefi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965960"/>
            <a:ext cx="7196328" cy="41833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52400" dist="38100" dir="5400000" algn="bl" rotWithShape="0">
              <a:srgbClr val="0B1F3A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1005840" y="2176272"/>
            <a:ext cx="6126480" cy="361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Objetivo: colocar a cotação real na rua em 30 minutos, com </a:t>
            </a:r>
            <a:r>
              <a:rPr lang="pt-BR" sz="1200" b="1" u="sng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especificação que o fornecedor entende de primeira</a:t>
            </a:r>
            <a:r>
              <a:rPr lang="pt-BR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05840" y="2770632"/>
            <a:ext cx="6515594" cy="3264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Abra o ambiente do seu grupo na </a:t>
            </a:r>
            <a:r>
              <a:rPr lang="pt-BR" sz="1200" b="1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dgenny</a:t>
            </a: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. Crie a negociação com o nome da obra e o material.</a:t>
            </a:r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Descreva o pedido como chega da obra (a requisição vem propositalmente incompleta). Responda às perguntas de refino da IA usando a ficha técnica da obra. Em cada item, decida se aceita substituições e quais (marca equivalente, bitola próxima, lote parcial).  </a:t>
            </a:r>
            <a:r>
              <a:rPr lang="pt-BR" sz="1200" b="1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É aqui que você autoriza, antes, o que a IA pode ceder na conversa.</a:t>
            </a:r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Defina os parâmetros: prazo para propostas = 11h de hoje; prazo de entrega = data do cronograma; frete = CIF; pagamento = 28 dias (padrão Vilare); local de entrega = endereço da obra. </a:t>
            </a:r>
            <a:r>
              <a:rPr lang="pt-BR" sz="1200" b="1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Deixe o valor-alvo em branco por enquanto, você vai calcular na Rodada 2.</a:t>
            </a:r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Busque fornecedores na cidade da obra e raio de 60 km; inclua distribuidor e loja/depósito. Selecione entre 8 e 12 fornecedores (inclua o "habitual"). </a:t>
            </a:r>
            <a:r>
              <a:rPr lang="pt-BR" sz="1200" b="1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Dispare</a:t>
            </a:r>
            <a:r>
              <a:rPr lang="pt-BR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.</a:t>
            </a:r>
          </a:p>
        </p:txBody>
      </p:sp>
      <p:sp>
        <p:nvSpPr>
          <p:cNvPr id="9" name="Cartão de parâmet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19659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Acen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19659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8467344" y="21945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PRAZO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467344" y="2514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[xx min]</a:t>
            </a:r>
            <a:endParaRPr lang="en-US" sz="2000" dirty="0"/>
          </a:p>
        </p:txBody>
      </p:sp>
      <p:sp>
        <p:nvSpPr>
          <p:cNvPr id="13" name="Cartão de parâmet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33375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Acen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33375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467344" y="3566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ENTREGA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67344" y="38862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[formato]</a:t>
            </a:r>
            <a:endParaRPr lang="en-US" sz="2000" dirty="0"/>
          </a:p>
        </p:txBody>
      </p:sp>
      <p:sp>
        <p:nvSpPr>
          <p:cNvPr id="17" name="Cartão de parâmet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47091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Acen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584" y="47091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8467344" y="49377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67344" y="52578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[recursos]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OBJETIVOS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[O que vamos alcançar hoje]</a:t>
            </a:r>
            <a:endParaRPr lang="en-US" sz="3000" dirty="0"/>
          </a:p>
        </p:txBody>
      </p:sp>
      <p:sp>
        <p:nvSpPr>
          <p:cNvPr id="5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Cartão de objetiv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057400"/>
            <a:ext cx="525780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Marcador numerad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5840" y="2377440"/>
            <a:ext cx="502920" cy="502920"/>
          </a:xfrm>
          <a:prstGeom prst="ellipse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05840" y="242316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691640" y="235915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[Objetivo 1]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91640" y="278892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[detalhe]</a:t>
            </a:r>
            <a:endParaRPr lang="en-US" sz="1200" dirty="0"/>
          </a:p>
        </p:txBody>
      </p:sp>
      <p:sp>
        <p:nvSpPr>
          <p:cNvPr id="11" name="Cartão de objetiv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2057400"/>
            <a:ext cx="525780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Marcador numerad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7960" y="2377440"/>
            <a:ext cx="502920" cy="502920"/>
          </a:xfrm>
          <a:prstGeom prst="ellipse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6537960" y="242316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223760" y="235915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[Objetivo 2]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223760" y="278892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[detalhe]</a:t>
            </a:r>
            <a:endParaRPr lang="en-US" sz="1200" dirty="0"/>
          </a:p>
        </p:txBody>
      </p:sp>
      <p:sp>
        <p:nvSpPr>
          <p:cNvPr id="16" name="Cartão de objetiv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977640"/>
            <a:ext cx="525780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Marcador numerad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5840" y="4297680"/>
            <a:ext cx="502920" cy="502920"/>
          </a:xfrm>
          <a:prstGeom prst="ellipse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005840" y="43434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691640" y="427939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[Objetivo 3]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691640" y="470916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[detalhe]</a:t>
            </a:r>
            <a:endParaRPr lang="en-US" sz="1200" dirty="0"/>
          </a:p>
        </p:txBody>
      </p:sp>
      <p:sp>
        <p:nvSpPr>
          <p:cNvPr id="21" name="Cartão de objetiv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0" y="3977640"/>
            <a:ext cx="5257800" cy="16002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Marcador numerad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7960" y="4297680"/>
            <a:ext cx="502920" cy="502920"/>
          </a:xfrm>
          <a:prstGeom prst="ellipse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537960" y="43434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223760" y="427939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[Objetivo 4]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223760" y="470916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[detalhe]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41A8E2-8B41-2BEB-6D7A-CE61847C0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4AB36CFE-44FF-8F25-0A42-2112F2C6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979E79B-CE32-1886-0838-197B5947175A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COMO VAMOS TRABALHAR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3A93CC4-2D52-2E25-0533-4FF641CA6162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[Regras do exercício]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2F58E10E-4113-BEF9-F8A2-8EAC9453A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Painel de destaque">
            <a:extLst>
              <a:ext uri="{FF2B5EF4-FFF2-40B4-BE49-F238E27FC236}">
                <a16:creationId xmlns:a16="http://schemas.microsoft.com/office/drawing/2014/main" id="{8CCC0DFE-D5A8-23FD-7619-8B5B273AD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1965960"/>
            <a:ext cx="3657600" cy="39776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72B8F58-A3B4-9086-4F57-FE02BADB3DEC}"/>
              </a:ext>
            </a:extLst>
          </p:cNvPr>
          <p:cNvSpPr/>
          <p:nvPr/>
        </p:nvSpPr>
        <p:spPr>
          <a:xfrm>
            <a:off x="8183880" y="23317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[Regra de ouro]</a:t>
            </a:r>
            <a:endParaRPr lang="en-US" sz="1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EE6C851-AA34-2EFB-82B1-8396C0E0FA66}"/>
              </a:ext>
            </a:extLst>
          </p:cNvPr>
          <p:cNvSpPr/>
          <p:nvPr/>
        </p:nvSpPr>
        <p:spPr>
          <a:xfrm>
            <a:off x="8183880" y="2788920"/>
            <a:ext cx="29260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[Frase curta que resume a postura esperada dos grupos durante o exercício]</a:t>
            </a:r>
            <a:endParaRPr lang="en-US" sz="20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B291E00-97CE-265A-84FF-31EFF0FC9786}"/>
              </a:ext>
            </a:extLst>
          </p:cNvPr>
          <p:cNvSpPr/>
          <p:nvPr/>
        </p:nvSpPr>
        <p:spPr>
          <a:xfrm>
            <a:off x="8183880" y="52578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4E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[observação complementar]</a:t>
            </a:r>
            <a:endParaRPr lang="en-US" sz="1100" dirty="0"/>
          </a:p>
        </p:txBody>
      </p:sp>
      <p:sp>
        <p:nvSpPr>
          <p:cNvPr id="10" name="Faixa de regra">
            <a:extLst>
              <a:ext uri="{FF2B5EF4-FFF2-40B4-BE49-F238E27FC236}">
                <a16:creationId xmlns:a16="http://schemas.microsoft.com/office/drawing/2014/main" id="{8B63D032-E639-02E7-2C29-B16A70ECF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965960"/>
            <a:ext cx="6766560" cy="658368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69D034C-E58A-B3AC-D8FA-8CFF355616A9}"/>
              </a:ext>
            </a:extLst>
          </p:cNvPr>
          <p:cNvSpPr/>
          <p:nvPr/>
        </p:nvSpPr>
        <p:spPr>
          <a:xfrm>
            <a:off x="914400" y="2139696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4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E75541A-3B45-D354-2F4F-A05249195895}"/>
              </a:ext>
            </a:extLst>
          </p:cNvPr>
          <p:cNvSpPr/>
          <p:nvPr/>
        </p:nvSpPr>
        <p:spPr>
          <a:xfrm>
            <a:off x="1645920" y="2139696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[Regra 1 — descreva em uma linha]</a:t>
            </a:r>
            <a:endParaRPr lang="en-US" sz="1300" dirty="0"/>
          </a:p>
        </p:txBody>
      </p:sp>
      <p:sp>
        <p:nvSpPr>
          <p:cNvPr id="13" name="Faixa de regra">
            <a:extLst>
              <a:ext uri="{FF2B5EF4-FFF2-40B4-BE49-F238E27FC236}">
                <a16:creationId xmlns:a16="http://schemas.microsoft.com/office/drawing/2014/main" id="{81D2EF9C-7357-16D9-F21E-6F1BD0E0E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761488"/>
            <a:ext cx="6766560" cy="658368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6F2C398-52E3-1658-B1A1-A06F9AD8AD63}"/>
              </a:ext>
            </a:extLst>
          </p:cNvPr>
          <p:cNvSpPr/>
          <p:nvPr/>
        </p:nvSpPr>
        <p:spPr>
          <a:xfrm>
            <a:off x="914400" y="2935224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4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CFAA6AA-BA6C-540A-793B-B355CC74F229}"/>
              </a:ext>
            </a:extLst>
          </p:cNvPr>
          <p:cNvSpPr/>
          <p:nvPr/>
        </p:nvSpPr>
        <p:spPr>
          <a:xfrm>
            <a:off x="1645920" y="2935224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[Regra 2 — descreva em uma linha]</a:t>
            </a:r>
            <a:endParaRPr lang="en-US" sz="1300" dirty="0"/>
          </a:p>
        </p:txBody>
      </p:sp>
      <p:sp>
        <p:nvSpPr>
          <p:cNvPr id="16" name="Faixa de regra">
            <a:extLst>
              <a:ext uri="{FF2B5EF4-FFF2-40B4-BE49-F238E27FC236}">
                <a16:creationId xmlns:a16="http://schemas.microsoft.com/office/drawing/2014/main" id="{3BD34B02-6151-E5C6-9926-8B526C11A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557016"/>
            <a:ext cx="6766560" cy="658368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E9D7166-7420-2EFE-7BD0-F48FC79579CC}"/>
              </a:ext>
            </a:extLst>
          </p:cNvPr>
          <p:cNvSpPr/>
          <p:nvPr/>
        </p:nvSpPr>
        <p:spPr>
          <a:xfrm>
            <a:off x="914400" y="3730752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2774F3EA-AD4F-8050-40D7-6991340C941C}"/>
              </a:ext>
            </a:extLst>
          </p:cNvPr>
          <p:cNvSpPr/>
          <p:nvPr/>
        </p:nvSpPr>
        <p:spPr>
          <a:xfrm>
            <a:off x="1645920" y="3730752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[Regra 3 — descreva em uma linha]</a:t>
            </a:r>
            <a:endParaRPr lang="en-US" sz="1300" dirty="0"/>
          </a:p>
        </p:txBody>
      </p:sp>
      <p:sp>
        <p:nvSpPr>
          <p:cNvPr id="19" name="Faixa de regra">
            <a:extLst>
              <a:ext uri="{FF2B5EF4-FFF2-40B4-BE49-F238E27FC236}">
                <a16:creationId xmlns:a16="http://schemas.microsoft.com/office/drawing/2014/main" id="{D18EB9B3-7531-361A-981F-33D4D3E7F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352544"/>
            <a:ext cx="6766560" cy="658368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97E65853-EE1E-23C6-AD53-92DFEADBA391}"/>
              </a:ext>
            </a:extLst>
          </p:cNvPr>
          <p:cNvSpPr/>
          <p:nvPr/>
        </p:nvSpPr>
        <p:spPr>
          <a:xfrm>
            <a:off x="914400" y="4526280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4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B5A75970-F9CA-B564-811C-E0626EA0E6D0}"/>
              </a:ext>
            </a:extLst>
          </p:cNvPr>
          <p:cNvSpPr/>
          <p:nvPr/>
        </p:nvSpPr>
        <p:spPr>
          <a:xfrm>
            <a:off x="1645920" y="4526280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[Regra 4 — descreva em uma linha]</a:t>
            </a:r>
            <a:endParaRPr lang="en-US" sz="1300" dirty="0"/>
          </a:p>
        </p:txBody>
      </p:sp>
      <p:sp>
        <p:nvSpPr>
          <p:cNvPr id="22" name="Faixa de regra">
            <a:extLst>
              <a:ext uri="{FF2B5EF4-FFF2-40B4-BE49-F238E27FC236}">
                <a16:creationId xmlns:a16="http://schemas.microsoft.com/office/drawing/2014/main" id="{2639DED3-8285-A614-402C-BAE5829AA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148072"/>
            <a:ext cx="6766560" cy="658368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4DD4F7B8-DAE0-A238-37D2-D1E158918D43}"/>
              </a:ext>
            </a:extLst>
          </p:cNvPr>
          <p:cNvSpPr/>
          <p:nvPr/>
        </p:nvSpPr>
        <p:spPr>
          <a:xfrm>
            <a:off x="914400" y="5321808"/>
            <a:ext cx="640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4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12652B62-A08B-C3A4-769D-B7886866F740}"/>
              </a:ext>
            </a:extLst>
          </p:cNvPr>
          <p:cNvSpPr/>
          <p:nvPr/>
        </p:nvSpPr>
        <p:spPr>
          <a:xfrm>
            <a:off x="1645920" y="5321808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[Regra 5 — descreva em uma linha]</a:t>
            </a:r>
            <a:endParaRPr lang="en-US" sz="13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0A03FD5C-737B-77C4-CB7F-09C1BFE37310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B9424D43-3917-7838-E7C0-16B121E2AD3C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03977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E6341A-2DF9-F777-6795-BFB1581FF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71C81048-424A-07F9-FE7F-B29389DB3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BC42D0B-71A3-04AA-2E48-578DB2AA857C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DESAFIO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B5057ED-11E5-F1CF-89AB-9189663A9394}"/>
              </a:ext>
            </a:extLst>
          </p:cNvPr>
          <p:cNvSpPr/>
          <p:nvPr/>
        </p:nvSpPr>
        <p:spPr>
          <a:xfrm>
            <a:off x="685800" y="82296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[Briefing do case — obra de construção civil]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B9C7DEFA-A6D3-B704-966C-4E9331522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Cartão do briefing">
            <a:extLst>
              <a:ext uri="{FF2B5EF4-FFF2-40B4-BE49-F238E27FC236}">
                <a16:creationId xmlns:a16="http://schemas.microsoft.com/office/drawing/2014/main" id="{FE982FA0-A4E5-3C2A-15BD-FF22343A6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965960"/>
            <a:ext cx="676656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blurRad="152400" dist="38100" dir="5400000" algn="bl" rotWithShape="0">
              <a:srgbClr val="0B1F3A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4837981-6FE3-C135-6140-D11C80BB1E09}"/>
              </a:ext>
            </a:extLst>
          </p:cNvPr>
          <p:cNvSpPr/>
          <p:nvPr/>
        </p:nvSpPr>
        <p:spPr>
          <a:xfrm>
            <a:off x="1005840" y="224028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[Cenário]</a:t>
            </a:r>
            <a:endParaRPr lang="en-US" sz="1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95F7955-6550-388E-4AA6-75FEEB49B8A4}"/>
              </a:ext>
            </a:extLst>
          </p:cNvPr>
          <p:cNvSpPr/>
          <p:nvPr/>
        </p:nvSpPr>
        <p:spPr>
          <a:xfrm>
            <a:off x="1005840" y="2743200"/>
            <a:ext cx="61264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[Descreva a obra: tipo, porte, prazo e localização]</a:t>
            </a:r>
            <a:endParaRPr lang="en-US" sz="14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[Descreva a situação-problema de compras/suprimentos]</a:t>
            </a:r>
            <a:endParaRPr lang="en-US" sz="14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[Restrições: orçamento, prazo de entrega, fornecedores]</a:t>
            </a:r>
            <a:endParaRPr lang="en-US" sz="14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[Dados disponíveis para o grupo]</a:t>
            </a:r>
            <a:endParaRPr lang="en-US" sz="1400" dirty="0"/>
          </a:p>
          <a:p>
            <a:pPr marL="342900" indent="-342900">
              <a:spcAft>
                <a:spcPts val="20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[Entregável esperado ao final]</a:t>
            </a:r>
            <a:endParaRPr lang="en-US" sz="1400" dirty="0"/>
          </a:p>
        </p:txBody>
      </p:sp>
      <p:sp>
        <p:nvSpPr>
          <p:cNvPr id="9" name="Cartão de parâmetro">
            <a:extLst>
              <a:ext uri="{FF2B5EF4-FFF2-40B4-BE49-F238E27FC236}">
                <a16:creationId xmlns:a16="http://schemas.microsoft.com/office/drawing/2014/main" id="{5B8519AD-EEB8-C43D-6523-B87645E8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19659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Acento">
            <a:extLst>
              <a:ext uri="{FF2B5EF4-FFF2-40B4-BE49-F238E27FC236}">
                <a16:creationId xmlns:a16="http://schemas.microsoft.com/office/drawing/2014/main" id="{B02B3225-3908-449F-D2FD-5D6A85FE7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19659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D3CCCE03-0AE1-9C03-236C-07BC8BF7CAAD}"/>
              </a:ext>
            </a:extLst>
          </p:cNvPr>
          <p:cNvSpPr/>
          <p:nvPr/>
        </p:nvSpPr>
        <p:spPr>
          <a:xfrm>
            <a:off x="8183880" y="21945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PRAZO</a:t>
            </a:r>
            <a:endParaRPr lang="en-US" sz="1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B189725-4CFA-D8D1-E5CD-7A32F316898E}"/>
              </a:ext>
            </a:extLst>
          </p:cNvPr>
          <p:cNvSpPr/>
          <p:nvPr/>
        </p:nvSpPr>
        <p:spPr>
          <a:xfrm>
            <a:off x="8183880" y="2514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[xx min]</a:t>
            </a:r>
            <a:endParaRPr lang="en-US" sz="2000" dirty="0"/>
          </a:p>
        </p:txBody>
      </p:sp>
      <p:sp>
        <p:nvSpPr>
          <p:cNvPr id="13" name="Cartão de parâmetro">
            <a:extLst>
              <a:ext uri="{FF2B5EF4-FFF2-40B4-BE49-F238E27FC236}">
                <a16:creationId xmlns:a16="http://schemas.microsoft.com/office/drawing/2014/main" id="{CDE808E3-C9A1-7471-34F7-68DE165C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33375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Acento">
            <a:extLst>
              <a:ext uri="{FF2B5EF4-FFF2-40B4-BE49-F238E27FC236}">
                <a16:creationId xmlns:a16="http://schemas.microsoft.com/office/drawing/2014/main" id="{16037B07-7A75-B646-A62A-24CE265C1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33375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F3DF1528-BE11-B7F5-6614-AD28DE750267}"/>
              </a:ext>
            </a:extLst>
          </p:cNvPr>
          <p:cNvSpPr/>
          <p:nvPr/>
        </p:nvSpPr>
        <p:spPr>
          <a:xfrm>
            <a:off x="8183880" y="35661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ENTREGA</a:t>
            </a:r>
            <a:endParaRPr lang="en-US" sz="1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F3E7E64-6B55-3FDA-9A20-FB73A7B9C588}"/>
              </a:ext>
            </a:extLst>
          </p:cNvPr>
          <p:cNvSpPr/>
          <p:nvPr/>
        </p:nvSpPr>
        <p:spPr>
          <a:xfrm>
            <a:off x="8183880" y="38862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[formato]</a:t>
            </a:r>
            <a:endParaRPr lang="en-US" sz="2000" dirty="0"/>
          </a:p>
        </p:txBody>
      </p:sp>
      <p:sp>
        <p:nvSpPr>
          <p:cNvPr id="17" name="Cartão de parâmetro">
            <a:extLst>
              <a:ext uri="{FF2B5EF4-FFF2-40B4-BE49-F238E27FC236}">
                <a16:creationId xmlns:a16="http://schemas.microsoft.com/office/drawing/2014/main" id="{EF94A29E-BEC4-8F1E-F64D-A5411DDF0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4709160"/>
            <a:ext cx="3657600" cy="123444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Acento">
            <a:extLst>
              <a:ext uri="{FF2B5EF4-FFF2-40B4-BE49-F238E27FC236}">
                <a16:creationId xmlns:a16="http://schemas.microsoft.com/office/drawing/2014/main" id="{02858ADB-F480-5078-76F2-90D3E5CE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120" y="4709160"/>
            <a:ext cx="64008" cy="123444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D571FB8-C89D-9042-FA1D-A749D0F83924}"/>
              </a:ext>
            </a:extLst>
          </p:cNvPr>
          <p:cNvSpPr/>
          <p:nvPr/>
        </p:nvSpPr>
        <p:spPr>
          <a:xfrm>
            <a:off x="8183880" y="49377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D2BB6AC-7CD1-6240-8CB5-4CC5454500E2}"/>
              </a:ext>
            </a:extLst>
          </p:cNvPr>
          <p:cNvSpPr/>
          <p:nvPr/>
        </p:nvSpPr>
        <p:spPr>
          <a:xfrm>
            <a:off x="8183880" y="52578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[recursos]</a:t>
            </a:r>
            <a:endParaRPr lang="en-US" sz="20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9D26332-E33E-06E8-813D-5C4426F3D7EF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3E92E94B-35CF-5B03-7D7F-40FD489AF897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02363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2837D9-FA4B-49B2-806C-D28072AE5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0BB9F82E-A378-3374-6AEB-C8E3C1CB1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F77D23E-221F-9E59-7513-763041774ADA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ORGANIZAÇÃO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3E0AA5A-9665-EE67-04BF-5BEFB291367C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[Divisão dos grupos]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95DCA0C1-68A7-97C2-EEB8-5030BA8F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Cartão de grupo">
            <a:extLst>
              <a:ext uri="{FF2B5EF4-FFF2-40B4-BE49-F238E27FC236}">
                <a16:creationId xmlns:a16="http://schemas.microsoft.com/office/drawing/2014/main" id="{1916A927-ED92-F4E2-FC86-769468960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057400"/>
            <a:ext cx="2560320" cy="32004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Cabeçalho do grupo">
            <a:extLst>
              <a:ext uri="{FF2B5EF4-FFF2-40B4-BE49-F238E27FC236}">
                <a16:creationId xmlns:a16="http://schemas.microsoft.com/office/drawing/2014/main" id="{97B07802-F28E-E07C-D202-3DEDB38F6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057400"/>
            <a:ext cx="2560320" cy="68580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67E4764-C9BA-9B24-0920-18F0D17976A0}"/>
              </a:ext>
            </a:extLst>
          </p:cNvPr>
          <p:cNvSpPr/>
          <p:nvPr/>
        </p:nvSpPr>
        <p:spPr>
          <a:xfrm>
            <a:off x="960120" y="2240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GRUPO 1</a:t>
            </a:r>
            <a:endParaRPr lang="en-US" sz="15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9A9CB84-2827-1166-5E32-0914F18EF619}"/>
              </a:ext>
            </a:extLst>
          </p:cNvPr>
          <p:cNvSpPr/>
          <p:nvPr/>
        </p:nvSpPr>
        <p:spPr>
          <a:xfrm>
            <a:off x="960120" y="292608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6485670-2DA6-5236-485F-19B0210AAF31}"/>
              </a:ext>
            </a:extLst>
          </p:cNvPr>
          <p:cNvSpPr/>
          <p:nvPr/>
        </p:nvSpPr>
        <p:spPr>
          <a:xfrm>
            <a:off x="960120" y="4663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Relator: [nome]</a:t>
            </a:r>
            <a:endParaRPr lang="en-US" sz="1000" dirty="0"/>
          </a:p>
        </p:txBody>
      </p:sp>
      <p:sp>
        <p:nvSpPr>
          <p:cNvPr id="11" name="Cartão de grupo">
            <a:extLst>
              <a:ext uri="{FF2B5EF4-FFF2-40B4-BE49-F238E27FC236}">
                <a16:creationId xmlns:a16="http://schemas.microsoft.com/office/drawing/2014/main" id="{C2F0BED2-9911-70A9-AFEF-C4DD8D3BC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4720" y="2057400"/>
            <a:ext cx="2560320" cy="32004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Cabeçalho do grupo">
            <a:extLst>
              <a:ext uri="{FF2B5EF4-FFF2-40B4-BE49-F238E27FC236}">
                <a16:creationId xmlns:a16="http://schemas.microsoft.com/office/drawing/2014/main" id="{BD3129BC-83F9-0D14-58E9-4617E0E81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4720" y="2057400"/>
            <a:ext cx="2560320" cy="68580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DFA9099-3AA9-5450-3550-D11DE64CCCB1}"/>
              </a:ext>
            </a:extLst>
          </p:cNvPr>
          <p:cNvSpPr/>
          <p:nvPr/>
        </p:nvSpPr>
        <p:spPr>
          <a:xfrm>
            <a:off x="3749040" y="2240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GRUPO 2</a:t>
            </a:r>
            <a:endParaRPr lang="en-US" sz="15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AF908FA-CA67-A7AC-61E0-E0D6F57301F7}"/>
              </a:ext>
            </a:extLst>
          </p:cNvPr>
          <p:cNvSpPr/>
          <p:nvPr/>
        </p:nvSpPr>
        <p:spPr>
          <a:xfrm>
            <a:off x="3749040" y="292608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60D0EA8-FA2E-47BC-49FF-C0298AD08653}"/>
              </a:ext>
            </a:extLst>
          </p:cNvPr>
          <p:cNvSpPr/>
          <p:nvPr/>
        </p:nvSpPr>
        <p:spPr>
          <a:xfrm>
            <a:off x="3749040" y="4663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Relator: [nome]</a:t>
            </a:r>
            <a:endParaRPr lang="en-US" sz="1000" dirty="0"/>
          </a:p>
        </p:txBody>
      </p:sp>
      <p:sp>
        <p:nvSpPr>
          <p:cNvPr id="16" name="Cartão de grupo">
            <a:extLst>
              <a:ext uri="{FF2B5EF4-FFF2-40B4-BE49-F238E27FC236}">
                <a16:creationId xmlns:a16="http://schemas.microsoft.com/office/drawing/2014/main" id="{DE9EA8A7-D058-3301-050A-4882C282C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2057400"/>
            <a:ext cx="2560320" cy="32004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Cabeçalho do grupo">
            <a:extLst>
              <a:ext uri="{FF2B5EF4-FFF2-40B4-BE49-F238E27FC236}">
                <a16:creationId xmlns:a16="http://schemas.microsoft.com/office/drawing/2014/main" id="{57087116-1D55-A3FA-AB29-6F739DA5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2057400"/>
            <a:ext cx="2560320" cy="68580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BD2C4283-DAD1-E464-A60E-412B0124B2CF}"/>
              </a:ext>
            </a:extLst>
          </p:cNvPr>
          <p:cNvSpPr/>
          <p:nvPr/>
        </p:nvSpPr>
        <p:spPr>
          <a:xfrm>
            <a:off x="6537960" y="2240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GRUPO 3</a:t>
            </a:r>
            <a:endParaRPr lang="en-US" sz="15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1008729-7B1F-F4B1-C56C-CD7DA29DF94D}"/>
              </a:ext>
            </a:extLst>
          </p:cNvPr>
          <p:cNvSpPr/>
          <p:nvPr/>
        </p:nvSpPr>
        <p:spPr>
          <a:xfrm>
            <a:off x="6537960" y="292608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99DB134B-EDCD-DCD9-21DA-C201AF9AC3C1}"/>
              </a:ext>
            </a:extLst>
          </p:cNvPr>
          <p:cNvSpPr/>
          <p:nvPr/>
        </p:nvSpPr>
        <p:spPr>
          <a:xfrm>
            <a:off x="6537960" y="4663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Relator: [nome]</a:t>
            </a:r>
            <a:endParaRPr lang="en-US" sz="1000" dirty="0"/>
          </a:p>
        </p:txBody>
      </p:sp>
      <p:sp>
        <p:nvSpPr>
          <p:cNvPr id="21" name="Cartão de grupo">
            <a:extLst>
              <a:ext uri="{FF2B5EF4-FFF2-40B4-BE49-F238E27FC236}">
                <a16:creationId xmlns:a16="http://schemas.microsoft.com/office/drawing/2014/main" id="{93BBD93F-0668-25A1-406B-0A1157C71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52560" y="2057400"/>
            <a:ext cx="2560320" cy="320040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Cabeçalho do grupo">
            <a:extLst>
              <a:ext uri="{FF2B5EF4-FFF2-40B4-BE49-F238E27FC236}">
                <a16:creationId xmlns:a16="http://schemas.microsoft.com/office/drawing/2014/main" id="{4A2DA263-CEAE-AECF-2713-591729066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52560" y="2057400"/>
            <a:ext cx="2560320" cy="68580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E16B326E-93E0-079D-EEDD-B2AA9107168D}"/>
              </a:ext>
            </a:extLst>
          </p:cNvPr>
          <p:cNvSpPr/>
          <p:nvPr/>
        </p:nvSpPr>
        <p:spPr>
          <a:xfrm>
            <a:off x="9326880" y="22402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GRUPO 4</a:t>
            </a:r>
            <a:endParaRPr lang="en-US" sz="15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A3A6A19E-A261-91EF-7282-82437D4D3291}"/>
              </a:ext>
            </a:extLst>
          </p:cNvPr>
          <p:cNvSpPr/>
          <p:nvPr/>
        </p:nvSpPr>
        <p:spPr>
          <a:xfrm>
            <a:off x="9326880" y="292608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[participante]</a:t>
            </a:r>
            <a:endParaRPr lang="en-US" sz="12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098D78DA-293E-7B19-9758-5BF00747E44A}"/>
              </a:ext>
            </a:extLst>
          </p:cNvPr>
          <p:cNvSpPr/>
          <p:nvPr/>
        </p:nvSpPr>
        <p:spPr>
          <a:xfrm>
            <a:off x="9326880" y="4663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Relator: [nome]</a:t>
            </a:r>
            <a:endParaRPr lang="en-US" sz="10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A002BE21-D3B7-8804-D906-E62D3C787239}"/>
              </a:ext>
            </a:extLst>
          </p:cNvPr>
          <p:cNvSpPr/>
          <p:nvPr/>
        </p:nvSpPr>
        <p:spPr>
          <a:xfrm>
            <a:off x="685800" y="548640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[Critério usado para formar os grupos]</a:t>
            </a:r>
            <a:endParaRPr lang="en-US" sz="12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49E50E49-6BD0-4D13-6C66-AF2DC7BEE2F7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FFBE0998-DD7C-5318-CFFE-FC2307FFFEB7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50709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59779D0-4284-E654-17C0-9CE54AC09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E75456EA-2B00-C159-0C29-9B2089CE6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CE03D1C-1283-8ACF-271F-61B78C1B2317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AVALIAÇÃO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DA43451-ED45-10A4-7261-4BDA8ECE78D9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[Critérios de avaliação das soluções]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DC0648D7-5227-5EE4-D6AC-6AD974FD6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Faixa de critério">
            <a:extLst>
              <a:ext uri="{FF2B5EF4-FFF2-40B4-BE49-F238E27FC236}">
                <a16:creationId xmlns:a16="http://schemas.microsoft.com/office/drawing/2014/main" id="{9DE47F4B-9C45-B1EA-E8A3-22DC1C8D1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011680"/>
            <a:ext cx="786384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Marcador">
            <a:extLst>
              <a:ext uri="{FF2B5EF4-FFF2-40B4-BE49-F238E27FC236}">
                <a16:creationId xmlns:a16="http://schemas.microsoft.com/office/drawing/2014/main" id="{84B76696-C7CB-A94F-3CF7-D2C3DAE66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2194560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31C4C26-A996-1056-2B6B-4EB7995CAB76}"/>
              </a:ext>
            </a:extLst>
          </p:cNvPr>
          <p:cNvSpPr/>
          <p:nvPr/>
        </p:nvSpPr>
        <p:spPr>
          <a:xfrm>
            <a:off x="914400" y="223113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36C63B2-8185-2116-8D8D-7504BC85B948}"/>
              </a:ext>
            </a:extLst>
          </p:cNvPr>
          <p:cNvSpPr/>
          <p:nvPr/>
        </p:nvSpPr>
        <p:spPr>
          <a:xfrm>
            <a:off x="1508760" y="21488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[Critério]</a:t>
            </a:r>
            <a:endParaRPr lang="en-US" sz="15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DD2CA4A-CF38-AC0A-5F69-654441479315}"/>
              </a:ext>
            </a:extLst>
          </p:cNvPr>
          <p:cNvSpPr/>
          <p:nvPr/>
        </p:nvSpPr>
        <p:spPr>
          <a:xfrm>
            <a:off x="1508760" y="245059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 que será observado]</a:t>
            </a:r>
            <a:endParaRPr lang="en-US" sz="10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02078EDD-8306-DE58-2249-BC6A0FED55DC}"/>
              </a:ext>
            </a:extLst>
          </p:cNvPr>
          <p:cNvSpPr/>
          <p:nvPr/>
        </p:nvSpPr>
        <p:spPr>
          <a:xfrm>
            <a:off x="6949440" y="22402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[peso]</a:t>
            </a:r>
            <a:endParaRPr lang="en-US" sz="1700" dirty="0"/>
          </a:p>
        </p:txBody>
      </p:sp>
      <p:sp>
        <p:nvSpPr>
          <p:cNvPr id="12" name="Faixa de critério">
            <a:extLst>
              <a:ext uri="{FF2B5EF4-FFF2-40B4-BE49-F238E27FC236}">
                <a16:creationId xmlns:a16="http://schemas.microsoft.com/office/drawing/2014/main" id="{513BAF10-BC90-AAA9-9DB4-678777342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971800"/>
            <a:ext cx="786384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Marcador">
            <a:extLst>
              <a:ext uri="{FF2B5EF4-FFF2-40B4-BE49-F238E27FC236}">
                <a16:creationId xmlns:a16="http://schemas.microsoft.com/office/drawing/2014/main" id="{3ACE3E3F-BB3A-7023-9EE1-07BB72300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3154680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290A1CC-5E7F-235E-FB5C-A84E2C6BE4D2}"/>
              </a:ext>
            </a:extLst>
          </p:cNvPr>
          <p:cNvSpPr/>
          <p:nvPr/>
        </p:nvSpPr>
        <p:spPr>
          <a:xfrm>
            <a:off x="914400" y="319125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6A40A00-28C5-CA31-3051-F8BC66BF5F0A}"/>
              </a:ext>
            </a:extLst>
          </p:cNvPr>
          <p:cNvSpPr/>
          <p:nvPr/>
        </p:nvSpPr>
        <p:spPr>
          <a:xfrm>
            <a:off x="1508760" y="310896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[Critério]</a:t>
            </a:r>
            <a:endParaRPr lang="en-US" sz="15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7304F90-1210-108E-C59A-1AB3B09CFB89}"/>
              </a:ext>
            </a:extLst>
          </p:cNvPr>
          <p:cNvSpPr/>
          <p:nvPr/>
        </p:nvSpPr>
        <p:spPr>
          <a:xfrm>
            <a:off x="1508760" y="341071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 que será observado]</a:t>
            </a:r>
            <a:endParaRPr lang="en-US" sz="10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6056942-D079-4782-4692-948570A50F5B}"/>
              </a:ext>
            </a:extLst>
          </p:cNvPr>
          <p:cNvSpPr/>
          <p:nvPr/>
        </p:nvSpPr>
        <p:spPr>
          <a:xfrm>
            <a:off x="6949440" y="320040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[peso]</a:t>
            </a:r>
            <a:endParaRPr lang="en-US" sz="1700" dirty="0"/>
          </a:p>
        </p:txBody>
      </p:sp>
      <p:sp>
        <p:nvSpPr>
          <p:cNvPr id="18" name="Faixa de critério">
            <a:extLst>
              <a:ext uri="{FF2B5EF4-FFF2-40B4-BE49-F238E27FC236}">
                <a16:creationId xmlns:a16="http://schemas.microsoft.com/office/drawing/2014/main" id="{78E17F5F-BB58-E87A-D63C-64485A440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931920"/>
            <a:ext cx="786384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Marcador">
            <a:extLst>
              <a:ext uri="{FF2B5EF4-FFF2-40B4-BE49-F238E27FC236}">
                <a16:creationId xmlns:a16="http://schemas.microsoft.com/office/drawing/2014/main" id="{5DB34793-59BB-EC17-6E5B-060E2F4C9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4114800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F48734B-5F9D-8A09-1D87-060D28CBD32B}"/>
              </a:ext>
            </a:extLst>
          </p:cNvPr>
          <p:cNvSpPr/>
          <p:nvPr/>
        </p:nvSpPr>
        <p:spPr>
          <a:xfrm>
            <a:off x="914400" y="415137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BD0B0FAA-FF94-D0A0-96FE-D2473FAA7679}"/>
              </a:ext>
            </a:extLst>
          </p:cNvPr>
          <p:cNvSpPr/>
          <p:nvPr/>
        </p:nvSpPr>
        <p:spPr>
          <a:xfrm>
            <a:off x="1508760" y="406908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[Critério]</a:t>
            </a:r>
            <a:endParaRPr lang="en-US" sz="15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0FCCB47-1D93-92CC-3FF6-6039F7C8CF65}"/>
              </a:ext>
            </a:extLst>
          </p:cNvPr>
          <p:cNvSpPr/>
          <p:nvPr/>
        </p:nvSpPr>
        <p:spPr>
          <a:xfrm>
            <a:off x="1508760" y="437083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 que será observado]</a:t>
            </a:r>
            <a:endParaRPr lang="en-US" sz="105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C3ACFAE0-8C94-7AA3-E579-A9E6FB99A733}"/>
              </a:ext>
            </a:extLst>
          </p:cNvPr>
          <p:cNvSpPr/>
          <p:nvPr/>
        </p:nvSpPr>
        <p:spPr>
          <a:xfrm>
            <a:off x="6949440" y="41605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[peso]</a:t>
            </a:r>
            <a:endParaRPr lang="en-US" sz="1700" dirty="0"/>
          </a:p>
        </p:txBody>
      </p:sp>
      <p:sp>
        <p:nvSpPr>
          <p:cNvPr id="24" name="Faixa de critério">
            <a:extLst>
              <a:ext uri="{FF2B5EF4-FFF2-40B4-BE49-F238E27FC236}">
                <a16:creationId xmlns:a16="http://schemas.microsoft.com/office/drawing/2014/main" id="{01F40BF4-7006-30CF-36D3-8CC087064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892040"/>
            <a:ext cx="786384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Marcador">
            <a:extLst>
              <a:ext uri="{FF2B5EF4-FFF2-40B4-BE49-F238E27FC236}">
                <a16:creationId xmlns:a16="http://schemas.microsoft.com/office/drawing/2014/main" id="{3DF80B2C-3D47-83A7-6C1A-3BB89B715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5074920"/>
            <a:ext cx="411480" cy="4114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41439BF-3940-7227-4D39-D37538A78DFC}"/>
              </a:ext>
            </a:extLst>
          </p:cNvPr>
          <p:cNvSpPr/>
          <p:nvPr/>
        </p:nvSpPr>
        <p:spPr>
          <a:xfrm>
            <a:off x="914400" y="5111496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8224F89A-349C-1412-EF4E-099EC1D403F5}"/>
              </a:ext>
            </a:extLst>
          </p:cNvPr>
          <p:cNvSpPr/>
          <p:nvPr/>
        </p:nvSpPr>
        <p:spPr>
          <a:xfrm>
            <a:off x="1508760" y="502920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[Critério]</a:t>
            </a:r>
            <a:endParaRPr lang="en-US" sz="15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D330D7BD-3E56-0CF0-1999-84E8583F62D3}"/>
              </a:ext>
            </a:extLst>
          </p:cNvPr>
          <p:cNvSpPr/>
          <p:nvPr/>
        </p:nvSpPr>
        <p:spPr>
          <a:xfrm>
            <a:off x="1508760" y="533095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7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 que será observado]</a:t>
            </a:r>
            <a:endParaRPr lang="en-US" sz="105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3C838D07-9B64-6190-1B1F-A9030DAA95B5}"/>
              </a:ext>
            </a:extLst>
          </p:cNvPr>
          <p:cNvSpPr/>
          <p:nvPr/>
        </p:nvSpPr>
        <p:spPr>
          <a:xfrm>
            <a:off x="6949440" y="51206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[peso]</a:t>
            </a:r>
            <a:endParaRPr lang="en-US" sz="1700" dirty="0"/>
          </a:p>
        </p:txBody>
      </p:sp>
      <p:sp>
        <p:nvSpPr>
          <p:cNvPr id="30" name="Painel lateral">
            <a:extLst>
              <a:ext uri="{FF2B5EF4-FFF2-40B4-BE49-F238E27FC236}">
                <a16:creationId xmlns:a16="http://schemas.microsoft.com/office/drawing/2014/main" id="{2C8C321E-76A2-CD0D-303C-EDF3D1987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15400" y="2011680"/>
            <a:ext cx="2560320" cy="3429000"/>
          </a:xfrm>
          <a:prstGeom prst="rect">
            <a:avLst/>
          </a:prstGeom>
          <a:solidFill>
            <a:srgbClr val="0B1F3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F3CE197E-2473-A3A7-7BE5-0195CA82C64B}"/>
              </a:ext>
            </a:extLst>
          </p:cNvPr>
          <p:cNvSpPr/>
          <p:nvPr/>
        </p:nvSpPr>
        <p:spPr>
          <a:xfrm>
            <a:off x="9235440" y="233172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[Banca avaliadora]</a:t>
            </a:r>
            <a:endParaRPr lang="en-US" sz="12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707DB7CB-BD1D-1184-34B6-7EF2706068AA}"/>
              </a:ext>
            </a:extLst>
          </p:cNvPr>
          <p:cNvSpPr/>
          <p:nvPr/>
        </p:nvSpPr>
        <p:spPr>
          <a:xfrm>
            <a:off x="9235440" y="2880360"/>
            <a:ext cx="1965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[nome · empresa]</a:t>
            </a:r>
            <a:endParaRPr lang="en-US" sz="12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[nome · empresa]</a:t>
            </a:r>
            <a:endParaRPr lang="en-US" sz="12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2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[nome · empresa]</a:t>
            </a:r>
            <a:endParaRPr lang="en-US" sz="12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0D6E6865-74F3-9C75-9C67-B87E4C66DC67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A35A3997-7648-B75F-BEA4-98A69370DB3E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22409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ofissionais discutindo soluções em grupo durante um workshop"/>
          <p:cNvPicPr>
            <a:picLocks noChangeAspect="1"/>
          </p:cNvPicPr>
          <p:nvPr/>
        </p:nvPicPr>
        <p:blipFill>
          <a:blip r:embed="rId3"/>
          <a:srcRect l="28222" r="28222"/>
          <a:stretch/>
        </p:blipFill>
        <p:spPr>
          <a:xfrm>
            <a:off x="0" y="0"/>
            <a:ext cx="4480560" cy="6858000"/>
          </a:xfrm>
          <a:prstGeom prst="rect">
            <a:avLst/>
          </a:prstGeom>
        </p:spPr>
      </p:pic>
      <p:sp>
        <p:nvSpPr>
          <p:cNvPr id="3" name="Divisor vertica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0"/>
            <a:ext cx="109728" cy="6858000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5029200" y="10515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APRESENTAÇÕES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029200" y="137160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[Cada grupo apresenta sua solução]</a:t>
            </a:r>
            <a:endParaRPr lang="en-US" sz="2800" dirty="0"/>
          </a:p>
        </p:txBody>
      </p:sp>
      <p:sp>
        <p:nvSpPr>
          <p:cNvPr id="6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2377440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0" y="2743200"/>
            <a:ext cx="6400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[Tempo por grupo]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[Estrutura sugerida da apresentação]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[Perguntas da banca e dos demais participantes]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0B1F3A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[Ordem de apresentação]</a:t>
            </a:r>
            <a:endParaRPr lang="en-US" sz="1400" dirty="0"/>
          </a:p>
        </p:txBody>
      </p:sp>
      <p:sp>
        <p:nvSpPr>
          <p:cNvPr id="8" name="Faixa de no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5074920"/>
            <a:ext cx="6400800" cy="822960"/>
          </a:xfrm>
          <a:prstGeom prst="rect">
            <a:avLst/>
          </a:prstGeom>
          <a:solidFill>
            <a:srgbClr val="F4F6F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5349240" y="5303520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3365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[Recado final antes das apresentações]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029200" y="6263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PROGRAMAÇÃO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[Agenda do workshop]</a:t>
            </a:r>
            <a:endParaRPr lang="en-US" sz="3000" dirty="0"/>
          </a:p>
        </p:txBody>
      </p:sp>
      <p:sp>
        <p:nvSpPr>
          <p:cNvPr id="5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A2DFD67-CF79-B17A-3AC8-A498CAFA8F5B}"/>
              </a:ext>
            </a:extLst>
          </p:cNvPr>
          <p:cNvGrpSpPr/>
          <p:nvPr/>
        </p:nvGrpSpPr>
        <p:grpSpPr>
          <a:xfrm>
            <a:off x="685800" y="1965960"/>
            <a:ext cx="10789920" cy="658368"/>
            <a:chOff x="685800" y="1965960"/>
            <a:chExt cx="10789920" cy="658368"/>
          </a:xfrm>
        </p:grpSpPr>
        <p:sp>
          <p:nvSpPr>
            <p:cNvPr id="6" name="Faixa da agenda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65960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65960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/>
            <p:cNvSpPr/>
            <p:nvPr/>
          </p:nvSpPr>
          <p:spPr>
            <a:xfrm>
              <a:off x="960120" y="2139696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[13:30h]</a:t>
              </a:r>
              <a:endParaRPr lang="en-US" sz="14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2377440" y="2139696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Abertura</a:t>
              </a:r>
              <a:r>
                <a:rPr lang="en-US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e </a:t>
              </a:r>
              <a:r>
                <a:rPr lang="en-US" sz="14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Contexto</a:t>
              </a:r>
              <a:endParaRPr lang="en-US" sz="1400" dirty="0"/>
            </a:p>
          </p:txBody>
        </p:sp>
        <p:sp>
          <p:nvSpPr>
            <p:cNvPr id="10" name="Text 8"/>
            <p:cNvSpPr/>
            <p:nvPr/>
          </p:nvSpPr>
          <p:spPr>
            <a:xfrm>
              <a:off x="9418320" y="2157984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Leonardo Rosa e Rita Amato</a:t>
              </a:r>
              <a:endParaRPr lang="en-US" sz="10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710187-8F1D-DE77-B33C-56D1878B35F5}"/>
              </a:ext>
            </a:extLst>
          </p:cNvPr>
          <p:cNvGrpSpPr/>
          <p:nvPr/>
        </p:nvGrpSpPr>
        <p:grpSpPr>
          <a:xfrm>
            <a:off x="685800" y="2770632"/>
            <a:ext cx="10789920" cy="658368"/>
            <a:chOff x="685800" y="2770632"/>
            <a:chExt cx="10789920" cy="658368"/>
          </a:xfrm>
        </p:grpSpPr>
        <p:sp>
          <p:nvSpPr>
            <p:cNvPr id="11" name="Faixa da agenda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770632"/>
              <a:ext cx="10789920" cy="65836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770632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1"/>
            <p:cNvSpPr/>
            <p:nvPr/>
          </p:nvSpPr>
          <p:spPr>
            <a:xfrm>
              <a:off x="960120" y="2944368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[13:45h]</a:t>
              </a:r>
              <a:endParaRPr lang="en-US" sz="14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2377440" y="2944368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Demo </a:t>
              </a:r>
              <a:r>
                <a:rPr lang="en-US" sz="14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guiada</a:t>
              </a:r>
              <a:r>
                <a:rPr lang="en-US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da </a:t>
              </a:r>
              <a:r>
                <a:rPr lang="en-US" sz="14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dgenny</a:t>
              </a:r>
              <a:endParaRPr lang="en-US" sz="14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9418320" y="2962656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</a:rPr>
                <a:t>Rodrigo Rossoni</a:t>
              </a:r>
              <a:endParaRPr lang="en-US" sz="10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05FFF6D-E1A1-1A17-2324-5643ED83528B}"/>
              </a:ext>
            </a:extLst>
          </p:cNvPr>
          <p:cNvGrpSpPr/>
          <p:nvPr/>
        </p:nvGrpSpPr>
        <p:grpSpPr>
          <a:xfrm>
            <a:off x="685800" y="3575304"/>
            <a:ext cx="10789920" cy="658368"/>
            <a:chOff x="685800" y="3575304"/>
            <a:chExt cx="10789920" cy="658368"/>
          </a:xfrm>
        </p:grpSpPr>
        <p:sp>
          <p:nvSpPr>
            <p:cNvPr id="16" name="Faixa da agenda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575304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575304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6"/>
            <p:cNvSpPr/>
            <p:nvPr/>
          </p:nvSpPr>
          <p:spPr>
            <a:xfrm>
              <a:off x="960120" y="3749040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[14:05h]</a:t>
              </a:r>
              <a:endParaRPr lang="en-US" sz="14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2377440" y="3749040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RODADA 1 | Estruturar e disparar as cotações</a:t>
              </a:r>
              <a:endParaRPr lang="en-US" sz="1400" dirty="0"/>
            </a:p>
          </p:txBody>
        </p:sp>
        <p:sp>
          <p:nvSpPr>
            <p:cNvPr id="20" name="Text 18"/>
            <p:cNvSpPr/>
            <p:nvPr/>
          </p:nvSpPr>
          <p:spPr>
            <a:xfrm>
              <a:off x="9418320" y="3767328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r"/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</a:rPr>
                <a:t>Grupos</a:t>
              </a: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</a:rPr>
                <a:t> + Rodrigo Rossoni</a:t>
              </a:r>
              <a:endParaRPr lang="en-US" sz="10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547668E-16C5-6613-8FF7-E8CA4C80733F}"/>
              </a:ext>
            </a:extLst>
          </p:cNvPr>
          <p:cNvGrpSpPr/>
          <p:nvPr/>
        </p:nvGrpSpPr>
        <p:grpSpPr>
          <a:xfrm>
            <a:off x="685800" y="4379976"/>
            <a:ext cx="10789920" cy="658368"/>
            <a:chOff x="685800" y="4379976"/>
            <a:chExt cx="10789920" cy="658368"/>
          </a:xfrm>
        </p:grpSpPr>
        <p:sp>
          <p:nvSpPr>
            <p:cNvPr id="21" name="Faixa da agenda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379976"/>
              <a:ext cx="10789920" cy="65836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379976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/>
            <p:cNvSpPr/>
            <p:nvPr/>
          </p:nvSpPr>
          <p:spPr>
            <a:xfrm>
              <a:off x="960120" y="4553712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[14:35h]</a:t>
              </a:r>
              <a:endParaRPr lang="en-US" sz="14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2377440" y="4553712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RODADA 2 | Preço-alvo, cost breakdown e critérios</a:t>
              </a:r>
              <a:endParaRPr lang="en-US" sz="1400" dirty="0"/>
            </a:p>
          </p:txBody>
        </p:sp>
        <p:sp>
          <p:nvSpPr>
            <p:cNvPr id="25" name="Text 23"/>
            <p:cNvSpPr/>
            <p:nvPr/>
          </p:nvSpPr>
          <p:spPr>
            <a:xfrm>
              <a:off x="9418320" y="4572000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Grupos</a:t>
              </a: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+ Leonardo Rosa</a:t>
              </a:r>
              <a:endParaRPr lang="en-US" sz="1000" dirty="0"/>
            </a:p>
          </p:txBody>
        </p:sp>
      </p:grpSp>
      <p:sp>
        <p:nvSpPr>
          <p:cNvPr id="31" name="Text 29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1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426FDE-0C2A-9D87-51C3-CCC34F912518}"/>
              </a:ext>
            </a:extLst>
          </p:cNvPr>
          <p:cNvGrpSpPr/>
          <p:nvPr/>
        </p:nvGrpSpPr>
        <p:grpSpPr>
          <a:xfrm>
            <a:off x="685800" y="5184648"/>
            <a:ext cx="10789920" cy="658368"/>
            <a:chOff x="685800" y="5184648"/>
            <a:chExt cx="10789920" cy="658368"/>
          </a:xfrm>
        </p:grpSpPr>
        <p:sp>
          <p:nvSpPr>
            <p:cNvPr id="26" name="Faixa da agenda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184648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Acent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184648"/>
              <a:ext cx="64008" cy="658368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6"/>
            <p:cNvSpPr/>
            <p:nvPr/>
          </p:nvSpPr>
          <p:spPr>
            <a:xfrm>
              <a:off x="960120" y="5358384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[15:15h]</a:t>
              </a:r>
              <a:endParaRPr lang="en-US" sz="1400" dirty="0"/>
            </a:p>
          </p:txBody>
        </p:sp>
        <p:sp>
          <p:nvSpPr>
            <p:cNvPr id="29" name="Text 27"/>
            <p:cNvSpPr/>
            <p:nvPr/>
          </p:nvSpPr>
          <p:spPr>
            <a:xfrm>
              <a:off x="2377440" y="5358384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COFFEE BREAK &amp; NETWORKING</a:t>
              </a:r>
              <a:endParaRPr lang="en-US" sz="1400" dirty="0"/>
            </a:p>
          </p:txBody>
        </p:sp>
        <p:pic>
          <p:nvPicPr>
            <p:cNvPr id="38" name="Graphic 37" descr="Children outline">
              <a:extLst>
                <a:ext uri="{FF2B5EF4-FFF2-40B4-BE49-F238E27FC236}">
                  <a16:creationId xmlns:a16="http://schemas.microsoft.com/office/drawing/2014/main" id="{A58DA17E-C997-D264-D9EE-AA6AE98195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62152" y="5309280"/>
              <a:ext cx="457536" cy="457536"/>
            </a:xfrm>
            <a:prstGeom prst="rect">
              <a:avLst/>
            </a:prstGeom>
          </p:spPr>
        </p:pic>
        <p:pic>
          <p:nvPicPr>
            <p:cNvPr id="40" name="Graphic 39" descr="Coffee outline">
              <a:extLst>
                <a:ext uri="{FF2B5EF4-FFF2-40B4-BE49-F238E27FC236}">
                  <a16:creationId xmlns:a16="http://schemas.microsoft.com/office/drawing/2014/main" id="{FE5EAED0-C1BF-A80E-463A-E7E0FC9388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41528" y="5355000"/>
              <a:ext cx="329184" cy="3291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3ABF-D69D-C1DB-E9F1-15733E549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A884D9C8-5956-1976-7D93-5A6A36E57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89F0B9C-521A-A9A4-793F-B7FBA5D21A9E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PROGRAMAÇÃO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91D0585-45F7-2B79-6CFF-87F971CE042F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[Agenda do workshop]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D0FF0DEB-1D2A-3860-2B33-B1768FBCB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2237BB2-8C62-64E9-C994-63A0E2334CDD}"/>
              </a:ext>
            </a:extLst>
          </p:cNvPr>
          <p:cNvGrpSpPr/>
          <p:nvPr/>
        </p:nvGrpSpPr>
        <p:grpSpPr>
          <a:xfrm>
            <a:off x="685800" y="1965960"/>
            <a:ext cx="10789920" cy="658368"/>
            <a:chOff x="685800" y="1965960"/>
            <a:chExt cx="10789920" cy="658368"/>
          </a:xfrm>
        </p:grpSpPr>
        <p:sp>
          <p:nvSpPr>
            <p:cNvPr id="6" name="Faixa da agenda">
              <a:extLst>
                <a:ext uri="{FF2B5EF4-FFF2-40B4-BE49-F238E27FC236}">
                  <a16:creationId xmlns:a16="http://schemas.microsoft.com/office/drawing/2014/main" id="{D0F4063D-31DD-00E8-70D4-A0F76E2DC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65960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Acento">
              <a:extLst>
                <a:ext uri="{FF2B5EF4-FFF2-40B4-BE49-F238E27FC236}">
                  <a16:creationId xmlns:a16="http://schemas.microsoft.com/office/drawing/2014/main" id="{0148DD4A-814E-EEF1-6E21-B77170955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65960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6B84E1FA-682F-D88D-CFF6-335C0B3DCA40}"/>
                </a:ext>
              </a:extLst>
            </p:cNvPr>
            <p:cNvSpPr/>
            <p:nvPr/>
          </p:nvSpPr>
          <p:spPr>
            <a:xfrm>
              <a:off x="960120" y="2139696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[15:30h]</a:t>
              </a:r>
              <a:endParaRPr lang="en-US" sz="14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B3435D57-00FA-B701-F6C0-52B8B9E74649}"/>
                </a:ext>
              </a:extLst>
            </p:cNvPr>
            <p:cNvSpPr/>
            <p:nvPr/>
          </p:nvSpPr>
          <p:spPr>
            <a:xfrm>
              <a:off x="2377440" y="2139696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RODADA 3 | Mapa, TCO, risco e decisão</a:t>
              </a:r>
              <a:endParaRPr lang="en-US" sz="1400" dirty="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C08FBF58-CA4A-4565-E517-67CCF6C82709}"/>
                </a:ext>
              </a:extLst>
            </p:cNvPr>
            <p:cNvSpPr/>
            <p:nvPr/>
          </p:nvSpPr>
          <p:spPr>
            <a:xfrm>
              <a:off x="9418320" y="2157984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r"/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</a:rPr>
                <a:t>Grupos</a:t>
              </a: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</a:rPr>
                <a:t> + Rodrigo Rossoni e</a:t>
              </a:r>
              <a:endParaRPr lang="en-US" sz="1000" dirty="0"/>
            </a:p>
            <a:p>
              <a:pPr marL="0" indent="0" algn="r">
                <a:buNone/>
              </a:pP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Leonardo Rosa</a:t>
              </a:r>
              <a:endParaRPr lang="en-US" sz="10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45D7169-834A-6130-740A-FE402DE2723A}"/>
              </a:ext>
            </a:extLst>
          </p:cNvPr>
          <p:cNvGrpSpPr/>
          <p:nvPr/>
        </p:nvGrpSpPr>
        <p:grpSpPr>
          <a:xfrm>
            <a:off x="685800" y="2770632"/>
            <a:ext cx="10789920" cy="658368"/>
            <a:chOff x="685800" y="2770632"/>
            <a:chExt cx="10789920" cy="658368"/>
          </a:xfrm>
        </p:grpSpPr>
        <p:sp>
          <p:nvSpPr>
            <p:cNvPr id="11" name="Faixa da agenda">
              <a:extLst>
                <a:ext uri="{FF2B5EF4-FFF2-40B4-BE49-F238E27FC236}">
                  <a16:creationId xmlns:a16="http://schemas.microsoft.com/office/drawing/2014/main" id="{8D458DBC-ADDE-52C5-2C1A-089AB4AA8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770632"/>
              <a:ext cx="10789920" cy="65836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Acento">
              <a:extLst>
                <a:ext uri="{FF2B5EF4-FFF2-40B4-BE49-F238E27FC236}">
                  <a16:creationId xmlns:a16="http://schemas.microsoft.com/office/drawing/2014/main" id="{20BCCF4E-2B84-1436-DFC1-28A392A0C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770632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3108FB97-656A-375C-803C-413E0268F6A7}"/>
                </a:ext>
              </a:extLst>
            </p:cNvPr>
            <p:cNvSpPr/>
            <p:nvPr/>
          </p:nvSpPr>
          <p:spPr>
            <a:xfrm>
              <a:off x="960120" y="2944368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[16:05h]</a:t>
              </a:r>
              <a:endParaRPr lang="en-US" sz="1400" dirty="0"/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0BE52599-6AAE-1A94-256B-371E25FD0C28}"/>
                </a:ext>
              </a:extLst>
            </p:cNvPr>
            <p:cNvSpPr/>
            <p:nvPr/>
          </p:nvSpPr>
          <p:spPr>
            <a:xfrm>
              <a:off x="2377440" y="2944368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RODADA 4 | Contingência e slide final</a:t>
              </a:r>
              <a:endParaRPr lang="en-US" sz="1400" dirty="0"/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DC00DB93-3A72-24D2-8AA3-2A425AABABFC}"/>
                </a:ext>
              </a:extLst>
            </p:cNvPr>
            <p:cNvSpPr/>
            <p:nvPr/>
          </p:nvSpPr>
          <p:spPr>
            <a:xfrm>
              <a:off x="9418320" y="2962656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</a:rPr>
                <a:t>Grupos</a:t>
              </a:r>
              <a:endParaRPr lang="en-US" sz="10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E3A3265-4D7C-3C44-FDA5-1C92BD4B3281}"/>
              </a:ext>
            </a:extLst>
          </p:cNvPr>
          <p:cNvGrpSpPr/>
          <p:nvPr/>
        </p:nvGrpSpPr>
        <p:grpSpPr>
          <a:xfrm>
            <a:off x="685800" y="3575304"/>
            <a:ext cx="10789920" cy="658368"/>
            <a:chOff x="685800" y="3575304"/>
            <a:chExt cx="10789920" cy="658368"/>
          </a:xfrm>
        </p:grpSpPr>
        <p:sp>
          <p:nvSpPr>
            <p:cNvPr id="16" name="Faixa da agenda">
              <a:extLst>
                <a:ext uri="{FF2B5EF4-FFF2-40B4-BE49-F238E27FC236}">
                  <a16:creationId xmlns:a16="http://schemas.microsoft.com/office/drawing/2014/main" id="{535E82AD-C825-9873-C3BD-3F0514A83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575304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Acento">
              <a:extLst>
                <a:ext uri="{FF2B5EF4-FFF2-40B4-BE49-F238E27FC236}">
                  <a16:creationId xmlns:a16="http://schemas.microsoft.com/office/drawing/2014/main" id="{347AE0CD-C980-A248-C607-DCDB8431E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575304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B305F1A3-1212-D472-FD90-16B62D47874D}"/>
                </a:ext>
              </a:extLst>
            </p:cNvPr>
            <p:cNvSpPr/>
            <p:nvPr/>
          </p:nvSpPr>
          <p:spPr>
            <a:xfrm>
              <a:off x="960120" y="3749040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[16:20h]</a:t>
              </a:r>
              <a:endParaRPr lang="en-US" sz="1400" dirty="0"/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57AB174E-16C5-6923-9446-784E42ACA9D4}"/>
                </a:ext>
              </a:extLst>
            </p:cNvPr>
            <p:cNvSpPr/>
            <p:nvPr/>
          </p:nvSpPr>
          <p:spPr>
            <a:xfrm>
              <a:off x="2377440" y="3749040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PITCHES | 3 Min</a:t>
              </a:r>
              <a:endParaRPr lang="en-US" sz="1400" dirty="0"/>
            </a:p>
          </p:txBody>
        </p:sp>
        <p:sp>
          <p:nvSpPr>
            <p:cNvPr id="20" name="Text 18">
              <a:extLst>
                <a:ext uri="{FF2B5EF4-FFF2-40B4-BE49-F238E27FC236}">
                  <a16:creationId xmlns:a16="http://schemas.microsoft.com/office/drawing/2014/main" id="{A07E4AEE-A716-CBC5-966F-0FE828CFF10C}"/>
                </a:ext>
              </a:extLst>
            </p:cNvPr>
            <p:cNvSpPr/>
            <p:nvPr/>
          </p:nvSpPr>
          <p:spPr>
            <a:xfrm>
              <a:off x="9418320" y="3767328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r"/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</a:rPr>
                <a:t>10 </a:t>
              </a:r>
              <a:r>
                <a:rPr lang="en-US" sz="1000" dirty="0" err="1">
                  <a:solidFill>
                    <a:srgbClr val="5B6B7F"/>
                  </a:solidFill>
                  <a:latin typeface="Century Gothic" pitchFamily="34" charset="0"/>
                </a:rPr>
                <a:t>Grupos</a:t>
              </a:r>
              <a:endParaRPr lang="en-US" sz="10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ABE317-A340-D516-0D2E-83E82A37BF3C}"/>
              </a:ext>
            </a:extLst>
          </p:cNvPr>
          <p:cNvGrpSpPr/>
          <p:nvPr/>
        </p:nvGrpSpPr>
        <p:grpSpPr>
          <a:xfrm>
            <a:off x="685800" y="4379976"/>
            <a:ext cx="10789920" cy="658368"/>
            <a:chOff x="685800" y="4379976"/>
            <a:chExt cx="10789920" cy="658368"/>
          </a:xfrm>
        </p:grpSpPr>
        <p:sp>
          <p:nvSpPr>
            <p:cNvPr id="21" name="Faixa da agenda">
              <a:extLst>
                <a:ext uri="{FF2B5EF4-FFF2-40B4-BE49-F238E27FC236}">
                  <a16:creationId xmlns:a16="http://schemas.microsoft.com/office/drawing/2014/main" id="{3212FD8F-6769-06F5-44D5-7F0698B8B6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379976"/>
              <a:ext cx="10789920" cy="65836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Acento">
              <a:extLst>
                <a:ext uri="{FF2B5EF4-FFF2-40B4-BE49-F238E27FC236}">
                  <a16:creationId xmlns:a16="http://schemas.microsoft.com/office/drawing/2014/main" id="{25AF4602-8659-971C-091B-E727089BB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379976"/>
              <a:ext cx="64008" cy="658368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0632FF6B-BE61-C6C0-E395-BEAC933B517F}"/>
                </a:ext>
              </a:extLst>
            </p:cNvPr>
            <p:cNvSpPr/>
            <p:nvPr/>
          </p:nvSpPr>
          <p:spPr>
            <a:xfrm>
              <a:off x="960120" y="4553712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[16:50h]</a:t>
              </a:r>
              <a:endParaRPr lang="en-US" sz="1400" dirty="0"/>
            </a:p>
          </p:txBody>
        </p:sp>
        <p:sp>
          <p:nvSpPr>
            <p:cNvPr id="24" name="Text 22">
              <a:extLst>
                <a:ext uri="{FF2B5EF4-FFF2-40B4-BE49-F238E27FC236}">
                  <a16:creationId xmlns:a16="http://schemas.microsoft.com/office/drawing/2014/main" id="{69FDE7E3-5262-4CDC-B5AE-18A1EE23B984}"/>
                </a:ext>
              </a:extLst>
            </p:cNvPr>
            <p:cNvSpPr/>
            <p:nvPr/>
          </p:nvSpPr>
          <p:spPr>
            <a:xfrm>
              <a:off x="2377440" y="4553712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Fechamento do Workshop</a:t>
              </a:r>
              <a:endParaRPr lang="en-US" sz="1400" dirty="0"/>
            </a:p>
          </p:txBody>
        </p:sp>
        <p:sp>
          <p:nvSpPr>
            <p:cNvPr id="25" name="Text 23">
              <a:extLst>
                <a:ext uri="{FF2B5EF4-FFF2-40B4-BE49-F238E27FC236}">
                  <a16:creationId xmlns:a16="http://schemas.microsoft.com/office/drawing/2014/main" id="{37D111CD-4DD5-32D5-B37C-77CFF5B9C38A}"/>
                </a:ext>
              </a:extLst>
            </p:cNvPr>
            <p:cNvSpPr/>
            <p:nvPr/>
          </p:nvSpPr>
          <p:spPr>
            <a:xfrm>
              <a:off x="9418320" y="4572000"/>
              <a:ext cx="1920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r"/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Rita Amato, </a:t>
              </a:r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</a:rPr>
                <a:t>Rodrigo Rossoni e</a:t>
              </a:r>
              <a:endParaRPr lang="en-US" sz="1000" dirty="0"/>
            </a:p>
            <a:p>
              <a:pPr algn="r"/>
              <a:r>
                <a:rPr lang="en-US" sz="1000" dirty="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Leonardo Rosa</a:t>
              </a:r>
              <a:endParaRPr lang="en-US" sz="1000" dirty="0"/>
            </a:p>
          </p:txBody>
        </p:sp>
      </p:grpSp>
      <p:sp>
        <p:nvSpPr>
          <p:cNvPr id="31" name="Text 29">
            <a:extLst>
              <a:ext uri="{FF2B5EF4-FFF2-40B4-BE49-F238E27FC236}">
                <a16:creationId xmlns:a16="http://schemas.microsoft.com/office/drawing/2014/main" id="{E73841AC-5361-3715-E39D-9473B249A775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27EE6C4E-FA31-9842-24F0-8AB885E495DE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100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26B1359-9B69-73E1-7896-FE295E95F815}"/>
              </a:ext>
            </a:extLst>
          </p:cNvPr>
          <p:cNvGrpSpPr/>
          <p:nvPr/>
        </p:nvGrpSpPr>
        <p:grpSpPr>
          <a:xfrm>
            <a:off x="685800" y="5184648"/>
            <a:ext cx="10789920" cy="658368"/>
            <a:chOff x="685800" y="5184648"/>
            <a:chExt cx="10789920" cy="658368"/>
          </a:xfrm>
        </p:grpSpPr>
        <p:sp>
          <p:nvSpPr>
            <p:cNvPr id="26" name="Faixa da agenda">
              <a:extLst>
                <a:ext uri="{FF2B5EF4-FFF2-40B4-BE49-F238E27FC236}">
                  <a16:creationId xmlns:a16="http://schemas.microsoft.com/office/drawing/2014/main" id="{AE388114-6DD4-82F7-6CFA-6E2896922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184648"/>
              <a:ext cx="10789920" cy="658368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Acento">
              <a:extLst>
                <a:ext uri="{FF2B5EF4-FFF2-40B4-BE49-F238E27FC236}">
                  <a16:creationId xmlns:a16="http://schemas.microsoft.com/office/drawing/2014/main" id="{2ADA5DA8-CFAA-87B5-3C61-2A81AE838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184648"/>
              <a:ext cx="64008" cy="658368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6">
              <a:extLst>
                <a:ext uri="{FF2B5EF4-FFF2-40B4-BE49-F238E27FC236}">
                  <a16:creationId xmlns:a16="http://schemas.microsoft.com/office/drawing/2014/main" id="{36CC214F-0217-DB6F-B228-2940DACA0573}"/>
                </a:ext>
              </a:extLst>
            </p:cNvPr>
            <p:cNvSpPr/>
            <p:nvPr/>
          </p:nvSpPr>
          <p:spPr>
            <a:xfrm>
              <a:off x="960120" y="5358384"/>
              <a:ext cx="13716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[17h]</a:t>
              </a:r>
              <a:endParaRPr lang="en-US" sz="1400" dirty="0"/>
            </a:p>
          </p:txBody>
        </p:sp>
        <p:sp>
          <p:nvSpPr>
            <p:cNvPr id="29" name="Text 27">
              <a:extLst>
                <a:ext uri="{FF2B5EF4-FFF2-40B4-BE49-F238E27FC236}">
                  <a16:creationId xmlns:a16="http://schemas.microsoft.com/office/drawing/2014/main" id="{7AADA8CA-9241-B27A-D18A-58666167A50C}"/>
                </a:ext>
              </a:extLst>
            </p:cNvPr>
            <p:cNvSpPr/>
            <p:nvPr/>
          </p:nvSpPr>
          <p:spPr>
            <a:xfrm>
              <a:off x="2377440" y="5358384"/>
              <a:ext cx="685800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ENCERRAMENTO</a:t>
              </a:r>
              <a:endParaRPr lang="en-US" sz="1400" dirty="0"/>
            </a:p>
          </p:txBody>
        </p:sp>
        <p:pic>
          <p:nvPicPr>
            <p:cNvPr id="35" name="Graphic 34" descr="Handshake outline">
              <a:extLst>
                <a:ext uri="{FF2B5EF4-FFF2-40B4-BE49-F238E27FC236}">
                  <a16:creationId xmlns:a16="http://schemas.microsoft.com/office/drawing/2014/main" id="{47A49FD5-7009-D5BC-D858-F6BBF1F4AC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03636" y="5358384"/>
              <a:ext cx="329184" cy="3291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541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deia de suprimentos da construção com sobreposição de dados digitais"/>
          <p:cNvPicPr>
            <a:picLocks noChangeAspect="1"/>
          </p:cNvPicPr>
          <p:nvPr/>
        </p:nvPicPr>
        <p:blipFill>
          <a:blip r:embed="rId3"/>
          <a:srcRect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Véu escur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82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CONTEXTO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Grupo </a:t>
            </a:r>
            <a:r>
              <a:rPr lang="en-US" sz="30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Vilare</a:t>
            </a:r>
            <a:endParaRPr lang="en-US" sz="3000" dirty="0"/>
          </a:p>
        </p:txBody>
      </p:sp>
      <p:sp>
        <p:nvSpPr>
          <p:cNvPr id="7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685800" y="1746504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Construtora de porte médio, sede em Joinville-SC, 18 anos de mercado, 32 obras entregues. </a:t>
            </a:r>
          </a:p>
          <a:p>
            <a:pPr marL="0" indent="0">
              <a:buNone/>
            </a:pP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Em 2026 opera </a:t>
            </a:r>
            <a:r>
              <a:rPr lang="pt-BR" sz="1400" b="1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5 obras simultâneas em RS, SC e PR</a:t>
            </a: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, com um time central de suprimentos de 6 pessoas atendendo todas.</a:t>
            </a:r>
          </a:p>
          <a:p>
            <a:pPr marL="0" indent="0">
              <a:buNone/>
            </a:pPr>
            <a:endParaRPr lang="pt-BR" sz="1400" dirty="0">
              <a:solidFill>
                <a:srgbClr val="D6DEE8"/>
              </a:solidFill>
              <a:latin typeface="Century Gothic" pitchFamily="34" charset="0"/>
              <a:ea typeface="Century Gothic" pitchFamily="34" charset="-122"/>
              <a:cs typeface="Century Gothic" pitchFamily="34" charset="-120"/>
            </a:endParaRPr>
          </a:p>
          <a:p>
            <a:pPr marL="0" indent="0">
              <a:buNone/>
            </a:pP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 diretoria contratou a </a:t>
            </a:r>
            <a:r>
              <a:rPr lang="pt-BR" sz="1400" b="1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dgenny</a:t>
            </a: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em julho/2026 com duas metas: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devolver até 80% do tempo operacional do time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D6DEE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ampliar a base ativa de 5–6 para 30–50 fornecedores por categoria.</a:t>
            </a:r>
            <a:endParaRPr lang="en-US" sz="14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CDAC1C-F41A-F933-3AB2-4C99108C909D}"/>
              </a:ext>
            </a:extLst>
          </p:cNvPr>
          <p:cNvGrpSpPr/>
          <p:nvPr/>
        </p:nvGrpSpPr>
        <p:grpSpPr>
          <a:xfrm>
            <a:off x="685800" y="3337560"/>
            <a:ext cx="3291840" cy="2606040"/>
            <a:chOff x="685800" y="3337560"/>
            <a:chExt cx="3291840" cy="2606040"/>
          </a:xfrm>
        </p:grpSpPr>
        <p:sp>
          <p:nvSpPr>
            <p:cNvPr id="9" name="Cartã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337560"/>
              <a:ext cx="3291840" cy="2606040"/>
            </a:xfrm>
            <a:prstGeom prst="rect">
              <a:avLst/>
            </a:prstGeom>
            <a:solidFill>
              <a:srgbClr val="0B1F3A">
                <a:alpha val="92000"/>
              </a:srgbClr>
            </a:solidFill>
            <a:ln w="12700">
              <a:solidFill>
                <a:srgbClr val="F2711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1005840" y="3456432"/>
              <a:ext cx="1371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0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01</a:t>
              </a:r>
              <a:endParaRPr lang="en-US" sz="30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1005840" y="4096512"/>
              <a:ext cx="2651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 err="1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Regras</a:t>
              </a:r>
              <a:endParaRPr lang="en-US" sz="15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1005840" y="4617720"/>
              <a:ext cx="2651760" cy="12070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150" dirty="0">
                  <a:solidFill>
                    <a:srgbClr val="E2E9F0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Os Grupos recebem no mesmo tempo, requisições urgentes de 10 obras que precisam cotar, negociar, decidir e justificar a decisão de compras antes do almoço.</a:t>
              </a:r>
              <a:endParaRPr lang="en-US" sz="115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D89FA6-ADBD-83AA-7070-D3CC535281AE}"/>
              </a:ext>
            </a:extLst>
          </p:cNvPr>
          <p:cNvGrpSpPr/>
          <p:nvPr/>
        </p:nvGrpSpPr>
        <p:grpSpPr>
          <a:xfrm>
            <a:off x="4343400" y="3337560"/>
            <a:ext cx="3291840" cy="2606040"/>
            <a:chOff x="4343400" y="3337560"/>
            <a:chExt cx="3291840" cy="2606040"/>
          </a:xfrm>
        </p:grpSpPr>
        <p:sp>
          <p:nvSpPr>
            <p:cNvPr id="13" name="Cartã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43400" y="3337560"/>
              <a:ext cx="3291840" cy="2606040"/>
            </a:xfrm>
            <a:prstGeom prst="rect">
              <a:avLst/>
            </a:prstGeom>
            <a:solidFill>
              <a:srgbClr val="0B1F3A">
                <a:alpha val="92000"/>
              </a:srgbClr>
            </a:solidFill>
            <a:ln w="12700">
              <a:solidFill>
                <a:srgbClr val="F2711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4663440" y="3456432"/>
              <a:ext cx="1371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0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02</a:t>
              </a:r>
              <a:endParaRPr lang="en-US" sz="300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4663440" y="4096512"/>
              <a:ext cx="2651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 err="1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Atividade</a:t>
              </a: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Principal</a:t>
              </a:r>
              <a:endParaRPr lang="en-US" sz="1500" dirty="0"/>
            </a:p>
          </p:txBody>
        </p:sp>
        <p:sp>
          <p:nvSpPr>
            <p:cNvPr id="16" name="Text 13"/>
            <p:cNvSpPr/>
            <p:nvPr/>
          </p:nvSpPr>
          <p:spPr>
            <a:xfrm>
              <a:off x="4663440" y="4617720"/>
              <a:ext cx="2651760" cy="12070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150" dirty="0">
                  <a:solidFill>
                    <a:srgbClr val="E2E9F0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Cada grupo cota um material diferente, em uma cidade diferente, para evitar sobreposição de fornecedores e compara mercados regionais. Volumes calibrados para uma requisição real de obra.</a:t>
              </a:r>
              <a:endParaRPr lang="en-US" sz="115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2883D7-30E6-7A6F-C9FC-4D9D840EEDFA}"/>
              </a:ext>
            </a:extLst>
          </p:cNvPr>
          <p:cNvGrpSpPr/>
          <p:nvPr/>
        </p:nvGrpSpPr>
        <p:grpSpPr>
          <a:xfrm>
            <a:off x="8001000" y="3337560"/>
            <a:ext cx="3291840" cy="2606040"/>
            <a:chOff x="8001000" y="3337560"/>
            <a:chExt cx="3291840" cy="2606040"/>
          </a:xfrm>
        </p:grpSpPr>
        <p:sp>
          <p:nvSpPr>
            <p:cNvPr id="17" name="Cartã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001000" y="3337560"/>
              <a:ext cx="3291840" cy="2606040"/>
            </a:xfrm>
            <a:prstGeom prst="rect">
              <a:avLst/>
            </a:prstGeom>
            <a:solidFill>
              <a:srgbClr val="0B1F3A">
                <a:alpha val="92000"/>
              </a:srgbClr>
            </a:solidFill>
            <a:ln w="12700">
              <a:solidFill>
                <a:srgbClr val="F2711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8321040" y="3456432"/>
              <a:ext cx="1371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000" b="1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03</a:t>
              </a:r>
              <a:endParaRPr lang="en-US" sz="3000" dirty="0"/>
            </a:p>
          </p:txBody>
        </p:sp>
        <p:sp>
          <p:nvSpPr>
            <p:cNvPr id="19" name="Text 16"/>
            <p:cNvSpPr/>
            <p:nvPr/>
          </p:nvSpPr>
          <p:spPr>
            <a:xfrm>
              <a:off x="8321040" y="4096512"/>
              <a:ext cx="2651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Dados Gerais</a:t>
              </a:r>
              <a:endParaRPr lang="en-US" sz="1500" dirty="0"/>
            </a:p>
          </p:txBody>
        </p:sp>
        <p:sp>
          <p:nvSpPr>
            <p:cNvPr id="20" name="Text 17"/>
            <p:cNvSpPr/>
            <p:nvPr/>
          </p:nvSpPr>
          <p:spPr>
            <a:xfrm>
              <a:off x="8321040" y="4617720"/>
              <a:ext cx="2651760" cy="12070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150" dirty="0">
                  <a:solidFill>
                    <a:srgbClr val="E2E9F0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Todos os grupos recebem: planta de situação da obra, cronograma resumido (data-limite de entrega), orçamento de referência do item (preço unitário orçado em 2025) e um fornecedor "habitual" com histórico.</a:t>
              </a:r>
              <a:endParaRPr lang="en-US" sz="1150" dirty="0"/>
            </a:p>
          </p:txBody>
        </p:sp>
      </p:grpSp>
      <p:sp>
        <p:nvSpPr>
          <p:cNvPr id="21" name="Text 18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9D4E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A956B-A5C3-67B3-7E1E-7975E1C78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46A036CC-6697-E03E-6768-2EE08184BF00}"/>
              </a:ext>
            </a:extLst>
          </p:cNvPr>
          <p:cNvGrpSpPr/>
          <p:nvPr/>
        </p:nvGrpSpPr>
        <p:grpSpPr>
          <a:xfrm>
            <a:off x="685800" y="1933575"/>
            <a:ext cx="7919085" cy="4114792"/>
            <a:chOff x="685800" y="1933575"/>
            <a:chExt cx="7919085" cy="4114792"/>
          </a:xfrm>
        </p:grpSpPr>
        <p:sp>
          <p:nvSpPr>
            <p:cNvPr id="6" name="Cartão de grupo">
              <a:extLst>
                <a:ext uri="{FF2B5EF4-FFF2-40B4-BE49-F238E27FC236}">
                  <a16:creationId xmlns:a16="http://schemas.microsoft.com/office/drawing/2014/main" id="{3A05ABE2-FCF6-435E-8648-35667FC38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619371"/>
              <a:ext cx="2181225" cy="685804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Cabeçalho do grupo">
              <a:extLst>
                <a:ext uri="{FF2B5EF4-FFF2-40B4-BE49-F238E27FC236}">
                  <a16:creationId xmlns:a16="http://schemas.microsoft.com/office/drawing/2014/main" id="{A4A0F2A2-EDB1-BD08-74DE-97151AA54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33575"/>
              <a:ext cx="2181225" cy="6858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7FA14156-3E6B-2004-543B-622D34D490AA}"/>
                </a:ext>
              </a:extLst>
            </p:cNvPr>
            <p:cNvSpPr/>
            <p:nvPr/>
          </p:nvSpPr>
          <p:spPr>
            <a:xfrm>
              <a:off x="912495" y="2116455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INDICADOR</a:t>
              </a:r>
              <a:endParaRPr lang="en-US" sz="1500" dirty="0"/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0C4C1CC7-F5B4-5113-59EC-F5CCD1177511}"/>
                </a:ext>
              </a:extLst>
            </p:cNvPr>
            <p:cNvSpPr/>
            <p:nvPr/>
          </p:nvSpPr>
          <p:spPr>
            <a:xfrm>
              <a:off x="960120" y="2802255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CUB/SC (12 meses)</a:t>
              </a:r>
              <a:endParaRPr lang="en-US" sz="1200" dirty="0"/>
            </a:p>
          </p:txBody>
        </p:sp>
        <p:sp>
          <p:nvSpPr>
            <p:cNvPr id="11" name="Cartão de grupo">
              <a:extLst>
                <a:ext uri="{FF2B5EF4-FFF2-40B4-BE49-F238E27FC236}">
                  <a16:creationId xmlns:a16="http://schemas.microsoft.com/office/drawing/2014/main" id="{F38BAB62-1C92-B769-3496-59000C9B8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2619373"/>
              <a:ext cx="218122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Cabeçalho do grupo">
              <a:extLst>
                <a:ext uri="{FF2B5EF4-FFF2-40B4-BE49-F238E27FC236}">
                  <a16:creationId xmlns:a16="http://schemas.microsoft.com/office/drawing/2014/main" id="{26EDEAB5-7F7C-064A-116E-58360CF47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1933575"/>
              <a:ext cx="2181225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E25319E4-A253-219B-FAFF-CB6AAE3A3FE7}"/>
                </a:ext>
              </a:extLst>
            </p:cNvPr>
            <p:cNvSpPr/>
            <p:nvPr/>
          </p:nvSpPr>
          <p:spPr>
            <a:xfrm>
              <a:off x="3139440" y="2116455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VALOR</a:t>
              </a:r>
              <a:endParaRPr lang="en-US" sz="1500" dirty="0"/>
            </a:p>
          </p:txBody>
        </p:sp>
        <p:sp>
          <p:nvSpPr>
            <p:cNvPr id="16" name="Cartão de grupo">
              <a:extLst>
                <a:ext uri="{FF2B5EF4-FFF2-40B4-BE49-F238E27FC236}">
                  <a16:creationId xmlns:a16="http://schemas.microsoft.com/office/drawing/2014/main" id="{1B60E618-E557-4900-820C-778D3757B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2619373"/>
              <a:ext cx="344614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Cabeçalho do grupo">
              <a:extLst>
                <a:ext uri="{FF2B5EF4-FFF2-40B4-BE49-F238E27FC236}">
                  <a16:creationId xmlns:a16="http://schemas.microsoft.com/office/drawing/2014/main" id="{3181D037-4831-D06B-095D-856369E2B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1933575"/>
              <a:ext cx="3446145" cy="6858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54492EA3-5A55-9870-3C71-9BCF8695F8B1}"/>
                </a:ext>
              </a:extLst>
            </p:cNvPr>
            <p:cNvSpPr/>
            <p:nvPr/>
          </p:nvSpPr>
          <p:spPr>
            <a:xfrm>
              <a:off x="5499055" y="2116455"/>
              <a:ext cx="270768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BENCHMARKING</a:t>
              </a:r>
              <a:endParaRPr lang="en-US" sz="1500" dirty="0"/>
            </a:p>
          </p:txBody>
        </p:sp>
        <p:sp>
          <p:nvSpPr>
            <p:cNvPr id="32" name="Text 7">
              <a:extLst>
                <a:ext uri="{FF2B5EF4-FFF2-40B4-BE49-F238E27FC236}">
                  <a16:creationId xmlns:a16="http://schemas.microsoft.com/office/drawing/2014/main" id="{B540D80F-A576-6CB7-9A1E-A69F2350B6DF}"/>
                </a:ext>
              </a:extLst>
            </p:cNvPr>
            <p:cNvSpPr/>
            <p:nvPr/>
          </p:nvSpPr>
          <p:spPr>
            <a:xfrm>
              <a:off x="3196590" y="2802255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+6,8%</a:t>
              </a:r>
              <a:endParaRPr lang="en-US" sz="1200" dirty="0"/>
            </a:p>
          </p:txBody>
        </p:sp>
        <p:sp>
          <p:nvSpPr>
            <p:cNvPr id="34" name="Text 7">
              <a:extLst>
                <a:ext uri="{FF2B5EF4-FFF2-40B4-BE49-F238E27FC236}">
                  <a16:creationId xmlns:a16="http://schemas.microsoft.com/office/drawing/2014/main" id="{FAD0D6E0-AE38-BBDE-EEFB-FBCA7C032797}"/>
                </a:ext>
              </a:extLst>
            </p:cNvPr>
            <p:cNvSpPr/>
            <p:nvPr/>
          </p:nvSpPr>
          <p:spPr>
            <a:xfrm>
              <a:off x="5432380" y="2794631"/>
              <a:ext cx="2892470" cy="373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Orçamentos de 2025 estão defasados; renegociar referências</a:t>
              </a:r>
              <a:endParaRPr lang="en-US" sz="1200" dirty="0"/>
            </a:p>
          </p:txBody>
        </p:sp>
        <p:sp>
          <p:nvSpPr>
            <p:cNvPr id="36" name="Cartão de grupo">
              <a:extLst>
                <a:ext uri="{FF2B5EF4-FFF2-40B4-BE49-F238E27FC236}">
                  <a16:creationId xmlns:a16="http://schemas.microsoft.com/office/drawing/2014/main" id="{E2423AED-99D6-7B54-5770-8DF4D78AC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305170"/>
              <a:ext cx="2181225" cy="68580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Text 7">
              <a:extLst>
                <a:ext uri="{FF2B5EF4-FFF2-40B4-BE49-F238E27FC236}">
                  <a16:creationId xmlns:a16="http://schemas.microsoft.com/office/drawing/2014/main" id="{2901822C-5442-0527-28A1-EFA548222BAD}"/>
                </a:ext>
              </a:extLst>
            </p:cNvPr>
            <p:cNvSpPr/>
            <p:nvPr/>
          </p:nvSpPr>
          <p:spPr>
            <a:xfrm>
              <a:off x="960120" y="3488052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INCC (12 meses)</a:t>
              </a:r>
              <a:endParaRPr lang="en-US" sz="1200" dirty="0"/>
            </a:p>
          </p:txBody>
        </p:sp>
        <p:sp>
          <p:nvSpPr>
            <p:cNvPr id="40" name="Cartão de grupo">
              <a:extLst>
                <a:ext uri="{FF2B5EF4-FFF2-40B4-BE49-F238E27FC236}">
                  <a16:creationId xmlns:a16="http://schemas.microsoft.com/office/drawing/2014/main" id="{A9B9E0C9-1EFE-76F0-13BD-59360B78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3305170"/>
              <a:ext cx="218122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Cartão de grupo">
              <a:extLst>
                <a:ext uri="{FF2B5EF4-FFF2-40B4-BE49-F238E27FC236}">
                  <a16:creationId xmlns:a16="http://schemas.microsoft.com/office/drawing/2014/main" id="{9AB2DBE8-FE8A-C798-EE73-C60270649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3305170"/>
              <a:ext cx="344614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Text 7">
              <a:extLst>
                <a:ext uri="{FF2B5EF4-FFF2-40B4-BE49-F238E27FC236}">
                  <a16:creationId xmlns:a16="http://schemas.microsoft.com/office/drawing/2014/main" id="{DC21CA96-599C-7C90-E9D7-2A93605B67FE}"/>
                </a:ext>
              </a:extLst>
            </p:cNvPr>
            <p:cNvSpPr/>
            <p:nvPr/>
          </p:nvSpPr>
          <p:spPr>
            <a:xfrm>
              <a:off x="3196590" y="3488052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+5,2%</a:t>
              </a:r>
              <a:endParaRPr lang="en-US" sz="1200" dirty="0"/>
            </a:p>
          </p:txBody>
        </p:sp>
        <p:sp>
          <p:nvSpPr>
            <p:cNvPr id="46" name="Text 7">
              <a:extLst>
                <a:ext uri="{FF2B5EF4-FFF2-40B4-BE49-F238E27FC236}">
                  <a16:creationId xmlns:a16="http://schemas.microsoft.com/office/drawing/2014/main" id="{F4C3F870-FEF2-C51F-FDAB-C28D908837FD}"/>
                </a:ext>
              </a:extLst>
            </p:cNvPr>
            <p:cNvSpPr/>
            <p:nvPr/>
          </p:nvSpPr>
          <p:spPr>
            <a:xfrm>
              <a:off x="5432380" y="3480428"/>
              <a:ext cx="2892470" cy="373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Reajuste contratual pressiona margem</a:t>
              </a:r>
              <a:endParaRPr lang="en-US" sz="1200" dirty="0"/>
            </a:p>
          </p:txBody>
        </p:sp>
        <p:sp>
          <p:nvSpPr>
            <p:cNvPr id="48" name="Cartão de grupo">
              <a:extLst>
                <a:ext uri="{FF2B5EF4-FFF2-40B4-BE49-F238E27FC236}">
                  <a16:creationId xmlns:a16="http://schemas.microsoft.com/office/drawing/2014/main" id="{CD34DFD9-6917-94B1-AF52-F3818C309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990970"/>
              <a:ext cx="2181225" cy="685804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Text 7">
              <a:extLst>
                <a:ext uri="{FF2B5EF4-FFF2-40B4-BE49-F238E27FC236}">
                  <a16:creationId xmlns:a16="http://schemas.microsoft.com/office/drawing/2014/main" id="{B96571DD-B933-78DE-1A70-EF5D3183A680}"/>
                </a:ext>
              </a:extLst>
            </p:cNvPr>
            <p:cNvSpPr/>
            <p:nvPr/>
          </p:nvSpPr>
          <p:spPr>
            <a:xfrm>
              <a:off x="960120" y="4173854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Aço</a:t>
              </a: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CA-50/CA-60</a:t>
              </a:r>
              <a:endParaRPr lang="en-US" sz="1200" dirty="0"/>
            </a:p>
          </p:txBody>
        </p:sp>
        <p:sp>
          <p:nvSpPr>
            <p:cNvPr id="52" name="Cartão de grupo">
              <a:extLst>
                <a:ext uri="{FF2B5EF4-FFF2-40B4-BE49-F238E27FC236}">
                  <a16:creationId xmlns:a16="http://schemas.microsoft.com/office/drawing/2014/main" id="{3F1E23CD-E77C-C6C2-1ED1-986D071CC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3990972"/>
              <a:ext cx="218122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Cartão de grupo">
              <a:extLst>
                <a:ext uri="{FF2B5EF4-FFF2-40B4-BE49-F238E27FC236}">
                  <a16:creationId xmlns:a16="http://schemas.microsoft.com/office/drawing/2014/main" id="{5E6C8AA1-74C3-C6DE-6DEB-CFECE532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3990972"/>
              <a:ext cx="344614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Text 7">
              <a:extLst>
                <a:ext uri="{FF2B5EF4-FFF2-40B4-BE49-F238E27FC236}">
                  <a16:creationId xmlns:a16="http://schemas.microsoft.com/office/drawing/2014/main" id="{D7266681-7C4C-B9D5-4D5F-981B03BF446A}"/>
                </a:ext>
              </a:extLst>
            </p:cNvPr>
            <p:cNvSpPr/>
            <p:nvPr/>
          </p:nvSpPr>
          <p:spPr>
            <a:xfrm>
              <a:off x="3196590" y="4173854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+11% no </a:t>
              </a: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semestre</a:t>
              </a:r>
              <a:endParaRPr lang="en-US" sz="1200" dirty="0"/>
            </a:p>
          </p:txBody>
        </p:sp>
        <p:sp>
          <p:nvSpPr>
            <p:cNvPr id="58" name="Text 7">
              <a:extLst>
                <a:ext uri="{FF2B5EF4-FFF2-40B4-BE49-F238E27FC236}">
                  <a16:creationId xmlns:a16="http://schemas.microsoft.com/office/drawing/2014/main" id="{265EA7DF-1EF3-DDD8-91AE-275CAB18EAE2}"/>
                </a:ext>
              </a:extLst>
            </p:cNvPr>
            <p:cNvSpPr/>
            <p:nvPr/>
          </p:nvSpPr>
          <p:spPr>
            <a:xfrm>
              <a:off x="5432380" y="4166230"/>
              <a:ext cx="2892470" cy="373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Volatilidade: prazo de validade da proposta importa</a:t>
              </a:r>
              <a:endParaRPr lang="en-US" sz="1200" dirty="0"/>
            </a:p>
          </p:txBody>
        </p:sp>
        <p:sp>
          <p:nvSpPr>
            <p:cNvPr id="60" name="Cartão de grupo">
              <a:extLst>
                <a:ext uri="{FF2B5EF4-FFF2-40B4-BE49-F238E27FC236}">
                  <a16:creationId xmlns:a16="http://schemas.microsoft.com/office/drawing/2014/main" id="{5A75130A-14E2-E5AB-F135-B59A13DE3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676769"/>
              <a:ext cx="2181225" cy="68580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Text 7">
              <a:extLst>
                <a:ext uri="{FF2B5EF4-FFF2-40B4-BE49-F238E27FC236}">
                  <a16:creationId xmlns:a16="http://schemas.microsoft.com/office/drawing/2014/main" id="{CDBC404C-6995-12F6-80A5-D7632A1502BF}"/>
                </a:ext>
              </a:extLst>
            </p:cNvPr>
            <p:cNvSpPr/>
            <p:nvPr/>
          </p:nvSpPr>
          <p:spPr>
            <a:xfrm>
              <a:off x="960120" y="4859651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Cimento CP-II</a:t>
              </a:r>
              <a:endParaRPr lang="en-US" sz="1200" dirty="0"/>
            </a:p>
          </p:txBody>
        </p:sp>
        <p:sp>
          <p:nvSpPr>
            <p:cNvPr id="64" name="Cartão de grupo">
              <a:extLst>
                <a:ext uri="{FF2B5EF4-FFF2-40B4-BE49-F238E27FC236}">
                  <a16:creationId xmlns:a16="http://schemas.microsoft.com/office/drawing/2014/main" id="{5AC41C03-7237-50DF-364D-A354F9103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4676769"/>
              <a:ext cx="218122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6" name="Cartão de grupo">
              <a:extLst>
                <a:ext uri="{FF2B5EF4-FFF2-40B4-BE49-F238E27FC236}">
                  <a16:creationId xmlns:a16="http://schemas.microsoft.com/office/drawing/2014/main" id="{3549181D-BB8D-3D5A-4A03-09B2862BD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4676769"/>
              <a:ext cx="344614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8" name="Text 7">
              <a:extLst>
                <a:ext uri="{FF2B5EF4-FFF2-40B4-BE49-F238E27FC236}">
                  <a16:creationId xmlns:a16="http://schemas.microsoft.com/office/drawing/2014/main" id="{A64ACBC2-D498-C2DE-7ED1-D955ADBAF6A1}"/>
                </a:ext>
              </a:extLst>
            </p:cNvPr>
            <p:cNvSpPr/>
            <p:nvPr/>
          </p:nvSpPr>
          <p:spPr>
            <a:xfrm>
              <a:off x="3196590" y="4859651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R$ 26,80/</a:t>
              </a: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saco</a:t>
              </a: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, </a:t>
              </a: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estável</a:t>
              </a:r>
              <a:endParaRPr lang="en-US" sz="1200" dirty="0"/>
            </a:p>
          </p:txBody>
        </p:sp>
        <p:sp>
          <p:nvSpPr>
            <p:cNvPr id="70" name="Text 7">
              <a:extLst>
                <a:ext uri="{FF2B5EF4-FFF2-40B4-BE49-F238E27FC236}">
                  <a16:creationId xmlns:a16="http://schemas.microsoft.com/office/drawing/2014/main" id="{97DF0902-516D-EC3C-5158-C61DCAD6E366}"/>
                </a:ext>
              </a:extLst>
            </p:cNvPr>
            <p:cNvSpPr/>
            <p:nvPr/>
          </p:nvSpPr>
          <p:spPr>
            <a:xfrm>
              <a:off x="5432380" y="4852027"/>
              <a:ext cx="2892470" cy="373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Boa categoria para negociar prazo e frete, não só preço</a:t>
              </a:r>
              <a:endParaRPr lang="en-US" sz="1200" dirty="0"/>
            </a:p>
          </p:txBody>
        </p:sp>
        <p:sp>
          <p:nvSpPr>
            <p:cNvPr id="72" name="Cartão de grupo">
              <a:extLst>
                <a:ext uri="{FF2B5EF4-FFF2-40B4-BE49-F238E27FC236}">
                  <a16:creationId xmlns:a16="http://schemas.microsoft.com/office/drawing/2014/main" id="{C5F59051-0AAA-F6B2-93DD-FF2FA05A5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362565"/>
              <a:ext cx="2181225" cy="685801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4" name="Text 7">
              <a:extLst>
                <a:ext uri="{FF2B5EF4-FFF2-40B4-BE49-F238E27FC236}">
                  <a16:creationId xmlns:a16="http://schemas.microsoft.com/office/drawing/2014/main" id="{78C2119B-C784-E95D-7308-CFB0259EE6A3}"/>
                </a:ext>
              </a:extLst>
            </p:cNvPr>
            <p:cNvSpPr/>
            <p:nvPr/>
          </p:nvSpPr>
          <p:spPr>
            <a:xfrm>
              <a:off x="960120" y="5545447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Frete</a:t>
              </a: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</a:t>
              </a:r>
              <a:r>
                <a:rPr lang="en-US" sz="1200" dirty="0" err="1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rodoviário</a:t>
              </a: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 Sul</a:t>
              </a:r>
              <a:endParaRPr lang="en-US" sz="1200" dirty="0"/>
            </a:p>
          </p:txBody>
        </p:sp>
        <p:sp>
          <p:nvSpPr>
            <p:cNvPr id="76" name="Cartão de grupo">
              <a:extLst>
                <a:ext uri="{FF2B5EF4-FFF2-40B4-BE49-F238E27FC236}">
                  <a16:creationId xmlns:a16="http://schemas.microsoft.com/office/drawing/2014/main" id="{81541AC4-9D7D-45C6-3A5D-B087BC1FE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22270" y="5362565"/>
              <a:ext cx="218122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8" name="Cartão de grupo">
              <a:extLst>
                <a:ext uri="{FF2B5EF4-FFF2-40B4-BE49-F238E27FC236}">
                  <a16:creationId xmlns:a16="http://schemas.microsoft.com/office/drawing/2014/main" id="{A7B61E08-BF38-2F9A-972F-0B4A5977BA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158740" y="5362565"/>
              <a:ext cx="3446145" cy="685802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0" name="Text 7">
              <a:extLst>
                <a:ext uri="{FF2B5EF4-FFF2-40B4-BE49-F238E27FC236}">
                  <a16:creationId xmlns:a16="http://schemas.microsoft.com/office/drawing/2014/main" id="{160E3F3B-36C2-14D9-C21A-FDA76DA5DD18}"/>
                </a:ext>
              </a:extLst>
            </p:cNvPr>
            <p:cNvSpPr/>
            <p:nvPr/>
          </p:nvSpPr>
          <p:spPr>
            <a:xfrm>
              <a:off x="3196590" y="5545447"/>
              <a:ext cx="17138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en-US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+9% (diesel)</a:t>
              </a:r>
              <a:endParaRPr lang="en-US" sz="1200" dirty="0"/>
            </a:p>
          </p:txBody>
        </p:sp>
        <p:sp>
          <p:nvSpPr>
            <p:cNvPr id="82" name="Text 7">
              <a:extLst>
                <a:ext uri="{FF2B5EF4-FFF2-40B4-BE49-F238E27FC236}">
                  <a16:creationId xmlns:a16="http://schemas.microsoft.com/office/drawing/2014/main" id="{740EBE36-0A21-63E7-159A-B447407656AF}"/>
                </a:ext>
              </a:extLst>
            </p:cNvPr>
            <p:cNvSpPr/>
            <p:nvPr/>
          </p:nvSpPr>
          <p:spPr>
            <a:xfrm>
              <a:off x="5432380" y="5537823"/>
              <a:ext cx="2892470" cy="3733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spcAft>
                  <a:spcPts val="600"/>
                </a:spcAft>
                <a:buNone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Distância da usina/distribuidor entra no TCO</a:t>
              </a:r>
              <a:endParaRPr lang="en-US" sz="1200" dirty="0"/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C4D193B3-2B27-96EA-A15F-66868E9021BA}"/>
              </a:ext>
            </a:extLst>
          </p:cNvPr>
          <p:cNvSpPr/>
          <p:nvPr/>
        </p:nvSpPr>
        <p:spPr>
          <a:xfrm>
            <a:off x="0" y="1838424"/>
            <a:ext cx="12192000" cy="4303215"/>
          </a:xfrm>
          <a:prstGeom prst="rect">
            <a:avLst/>
          </a:prstGeom>
          <a:solidFill>
            <a:schemeClr val="bg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Barra superior">
            <a:extLst>
              <a:ext uri="{FF2B5EF4-FFF2-40B4-BE49-F238E27FC236}">
                <a16:creationId xmlns:a16="http://schemas.microsoft.com/office/drawing/2014/main" id="{2AF3E3E3-8591-0BFE-8FCE-56D1DE2C8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FF143E6-F06F-599D-22AD-B7DA7DEB7DF1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B1F3A"/>
                </a:solidFill>
                <a:latin typeface="Montserrat" pitchFamily="34" charset="0"/>
              </a:rPr>
              <a:t>Cenário</a:t>
            </a:r>
            <a:r>
              <a:rPr lang="en-US" sz="3000" b="1" dirty="0">
                <a:solidFill>
                  <a:srgbClr val="0B1F3A"/>
                </a:solidFill>
                <a:latin typeface="Montserrat" pitchFamily="34" charset="0"/>
              </a:rPr>
              <a:t> de Mercado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EDA3B13A-7EEA-8AA6-6A89-138CB2206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E02B823-2495-A30D-DF06-6921951EB9CC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E4DC9537-2A54-3AAF-E6E3-6F6AE11C480C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110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A6DC5C4-352B-89E2-2205-5EDF04C1BBA8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CONTEXTO</a:t>
            </a:r>
            <a:endParaRPr lang="en-US" sz="1100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4B9E14C-8D04-495B-9FF4-01F8ADF70B9C}"/>
              </a:ext>
            </a:extLst>
          </p:cNvPr>
          <p:cNvGrpSpPr/>
          <p:nvPr/>
        </p:nvGrpSpPr>
        <p:grpSpPr>
          <a:xfrm>
            <a:off x="8745552" y="1933571"/>
            <a:ext cx="3260520" cy="4114794"/>
            <a:chOff x="8745552" y="1933571"/>
            <a:chExt cx="3260520" cy="4114794"/>
          </a:xfrm>
        </p:grpSpPr>
        <p:sp>
          <p:nvSpPr>
            <p:cNvPr id="86" name="Cabeçalho do grupo">
              <a:extLst>
                <a:ext uri="{FF2B5EF4-FFF2-40B4-BE49-F238E27FC236}">
                  <a16:creationId xmlns:a16="http://schemas.microsoft.com/office/drawing/2014/main" id="{402921A3-36CB-F5B1-5812-DF9D80A0C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745552" y="2619371"/>
              <a:ext cx="3260520" cy="3428994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31F7B12-EF2B-2F37-413B-850B0234F8CB}"/>
                </a:ext>
              </a:extLst>
            </p:cNvPr>
            <p:cNvSpPr txBox="1"/>
            <p:nvPr/>
          </p:nvSpPr>
          <p:spPr>
            <a:xfrm>
              <a:off x="8947332" y="2834646"/>
              <a:ext cx="2878697" cy="314208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>
              <a:lvl1pPr indent="0">
                <a:buNone/>
                <a:defRPr sz="1200">
                  <a:solidFill>
                    <a:srgbClr val="5B6B7F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defRPr>
              </a:lvl1pPr>
            </a:lstStyle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</a:rPr>
                <a:t>Concreteira ConcretoNorte (Joinville) em recuperação judicial</a:t>
              </a:r>
            </a:p>
            <a:p>
              <a:pPr marL="342900" indent="-342900">
                <a:buFont typeface="+mj-lt"/>
                <a:buAutoNum type="arabicPeriod"/>
              </a:pPr>
              <a:endParaRPr lang="pt-BR" sz="1400" dirty="0">
                <a:solidFill>
                  <a:schemeClr val="bg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</a:rPr>
                <a:t>Restrição ambiental em jazidas de areia no litoral norte de SC</a:t>
              </a:r>
            </a:p>
            <a:p>
              <a:pPr marL="342900" indent="-342900">
                <a:buFont typeface="+mj-lt"/>
                <a:buAutoNum type="arabicPeriod"/>
              </a:pPr>
              <a:endParaRPr lang="pt-BR" sz="1400" dirty="0">
                <a:solidFill>
                  <a:schemeClr val="bg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</a:rPr>
                <a:t>Polo industrial de Joinville e Caxias disputando mão de obra e materiais</a:t>
              </a:r>
            </a:p>
            <a:p>
              <a:pPr marL="342900" indent="-342900">
                <a:buFont typeface="+mj-lt"/>
                <a:buAutoNum type="arabicPeriod"/>
              </a:pPr>
              <a:endParaRPr lang="pt-BR" sz="1400" dirty="0">
                <a:solidFill>
                  <a:schemeClr val="bg1"/>
                </a:solidFill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</a:rPr>
                <a:t>Safra e exportação pressionando frete no PR.</a:t>
              </a:r>
            </a:p>
          </p:txBody>
        </p:sp>
        <p:sp>
          <p:nvSpPr>
            <p:cNvPr id="88" name="Cabeçalho do grupo">
              <a:extLst>
                <a:ext uri="{FF2B5EF4-FFF2-40B4-BE49-F238E27FC236}">
                  <a16:creationId xmlns:a16="http://schemas.microsoft.com/office/drawing/2014/main" id="{99D73B19-5B8A-C84E-EC24-C1C30363F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745855" y="1933571"/>
              <a:ext cx="3260217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0B1F3A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90" name="Text 16">
              <a:extLst>
                <a:ext uri="{FF2B5EF4-FFF2-40B4-BE49-F238E27FC236}">
                  <a16:creationId xmlns:a16="http://schemas.microsoft.com/office/drawing/2014/main" id="{88602C32-93DC-3BE4-7CDD-FD35C1722157}"/>
                </a:ext>
              </a:extLst>
            </p:cNvPr>
            <p:cNvSpPr/>
            <p:nvPr/>
          </p:nvSpPr>
          <p:spPr>
            <a:xfrm>
              <a:off x="9215366" y="2102735"/>
              <a:ext cx="2561838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PONTOS DE ATENÇÃO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pic>
          <p:nvPicPr>
            <p:cNvPr id="92" name="Graphic 91" descr="Warning with solid fill">
              <a:extLst>
                <a:ext uri="{FF2B5EF4-FFF2-40B4-BE49-F238E27FC236}">
                  <a16:creationId xmlns:a16="http://schemas.microsoft.com/office/drawing/2014/main" id="{FCE1CDB6-24AD-1794-6C24-292CD0B062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84277" y="2111879"/>
              <a:ext cx="324000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782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ORGANIZAÇÃO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[Divisão dos grupos]</a:t>
            </a:r>
            <a:endParaRPr lang="en-US" sz="3000" dirty="0"/>
          </a:p>
        </p:txBody>
      </p:sp>
      <p:sp>
        <p:nvSpPr>
          <p:cNvPr id="5" name="Linha de titu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1100" dirty="0"/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536A3742-2B1F-8E26-35EF-2E34F7CE23DF}"/>
              </a:ext>
            </a:extLst>
          </p:cNvPr>
          <p:cNvGrpSpPr/>
          <p:nvPr/>
        </p:nvGrpSpPr>
        <p:grpSpPr>
          <a:xfrm>
            <a:off x="685800" y="1769528"/>
            <a:ext cx="9753599" cy="685800"/>
            <a:chOff x="685800" y="1769528"/>
            <a:chExt cx="9753599" cy="685800"/>
          </a:xfrm>
        </p:grpSpPr>
        <p:sp>
          <p:nvSpPr>
            <p:cNvPr id="6" name="Cartão de grup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1769528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7" name="Cabeçalho do grupo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769528"/>
              <a:ext cx="1836000" cy="6858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/>
            <p:cNvSpPr/>
            <p:nvPr/>
          </p:nvSpPr>
          <p:spPr>
            <a:xfrm>
              <a:off x="960120" y="1944112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</a:t>
              </a:r>
              <a:endParaRPr lang="en-US" sz="1500" dirty="0"/>
            </a:p>
          </p:txBody>
        </p:sp>
        <p:sp>
          <p:nvSpPr>
            <p:cNvPr id="30" name="Cartão de grupo">
              <a:extLst>
                <a:ext uri="{FF2B5EF4-FFF2-40B4-BE49-F238E27FC236}">
                  <a16:creationId xmlns:a16="http://schemas.microsoft.com/office/drawing/2014/main" id="{91A1672A-49AE-FC07-F450-A93FD8339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1769528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38" name="Cartão de grupo">
              <a:extLst>
                <a:ext uri="{FF2B5EF4-FFF2-40B4-BE49-F238E27FC236}">
                  <a16:creationId xmlns:a16="http://schemas.microsoft.com/office/drawing/2014/main" id="{D9AB665D-9EA9-B389-6618-C72A9384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1769528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0" name="Cartão de grupo">
              <a:extLst>
                <a:ext uri="{FF2B5EF4-FFF2-40B4-BE49-F238E27FC236}">
                  <a16:creationId xmlns:a16="http://schemas.microsoft.com/office/drawing/2014/main" id="{674EE87F-236A-EB35-2C79-A4CEACB2F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1769528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4" name="Text 6">
              <a:extLst>
                <a:ext uri="{FF2B5EF4-FFF2-40B4-BE49-F238E27FC236}">
                  <a16:creationId xmlns:a16="http://schemas.microsoft.com/office/drawing/2014/main" id="{5BBC7AE8-0B08-DDF2-6420-C6CB766EC833}"/>
                </a:ext>
              </a:extLst>
            </p:cNvPr>
            <p:cNvSpPr/>
            <p:nvPr/>
          </p:nvSpPr>
          <p:spPr>
            <a:xfrm>
              <a:off x="2651759" y="1944112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OBRA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46" name="Text 6">
              <a:extLst>
                <a:ext uri="{FF2B5EF4-FFF2-40B4-BE49-F238E27FC236}">
                  <a16:creationId xmlns:a16="http://schemas.microsoft.com/office/drawing/2014/main" id="{9B445988-3FE3-E173-8302-16382386541A}"/>
                </a:ext>
              </a:extLst>
            </p:cNvPr>
            <p:cNvSpPr/>
            <p:nvPr/>
          </p:nvSpPr>
          <p:spPr>
            <a:xfrm>
              <a:off x="4951910" y="1944112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UF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48" name="Text 6">
              <a:extLst>
                <a:ext uri="{FF2B5EF4-FFF2-40B4-BE49-F238E27FC236}">
                  <a16:creationId xmlns:a16="http://schemas.microsoft.com/office/drawing/2014/main" id="{EEF1082E-3EFC-9B14-33CA-F2CA29F9488C}"/>
                </a:ext>
              </a:extLst>
            </p:cNvPr>
            <p:cNvSpPr/>
            <p:nvPr/>
          </p:nvSpPr>
          <p:spPr>
            <a:xfrm>
              <a:off x="6076104" y="1944112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CIDADE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50" name="Text 6">
              <a:extLst>
                <a:ext uri="{FF2B5EF4-FFF2-40B4-BE49-F238E27FC236}">
                  <a16:creationId xmlns:a16="http://schemas.microsoft.com/office/drawing/2014/main" id="{230E0BCE-5C3F-84F7-C62C-4E7D5A7F7705}"/>
                </a:ext>
              </a:extLst>
            </p:cNvPr>
            <p:cNvSpPr/>
            <p:nvPr/>
          </p:nvSpPr>
          <p:spPr>
            <a:xfrm>
              <a:off x="7964108" y="1944112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MATERIAL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E08C45CA-9EFE-C982-85C5-F57D9C662B9D}"/>
              </a:ext>
            </a:extLst>
          </p:cNvPr>
          <p:cNvGrpSpPr/>
          <p:nvPr/>
        </p:nvGrpSpPr>
        <p:grpSpPr>
          <a:xfrm>
            <a:off x="685800" y="2505453"/>
            <a:ext cx="9753599" cy="685800"/>
            <a:chOff x="685800" y="2505453"/>
            <a:chExt cx="9753599" cy="685800"/>
          </a:xfrm>
        </p:grpSpPr>
        <p:sp>
          <p:nvSpPr>
            <p:cNvPr id="54" name="Cartão de grupo">
              <a:extLst>
                <a:ext uri="{FF2B5EF4-FFF2-40B4-BE49-F238E27FC236}">
                  <a16:creationId xmlns:a16="http://schemas.microsoft.com/office/drawing/2014/main" id="{58C3F8A8-6AA0-BCD8-4DC8-C0FE7B128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2505453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56" name="Cabeçalho do grupo">
              <a:extLst>
                <a:ext uri="{FF2B5EF4-FFF2-40B4-BE49-F238E27FC236}">
                  <a16:creationId xmlns:a16="http://schemas.microsoft.com/office/drawing/2014/main" id="{8E6735EE-9429-D96F-2338-DCF79AD50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505453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Text 6">
              <a:extLst>
                <a:ext uri="{FF2B5EF4-FFF2-40B4-BE49-F238E27FC236}">
                  <a16:creationId xmlns:a16="http://schemas.microsoft.com/office/drawing/2014/main" id="{3BD20934-4327-EC63-4250-F75F3D38C469}"/>
                </a:ext>
              </a:extLst>
            </p:cNvPr>
            <p:cNvSpPr/>
            <p:nvPr/>
          </p:nvSpPr>
          <p:spPr>
            <a:xfrm>
              <a:off x="960120" y="2680037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1</a:t>
              </a:r>
              <a:endParaRPr lang="en-US" sz="1500" dirty="0"/>
            </a:p>
          </p:txBody>
        </p:sp>
        <p:sp>
          <p:nvSpPr>
            <p:cNvPr id="60" name="Cartão de grupo">
              <a:extLst>
                <a:ext uri="{FF2B5EF4-FFF2-40B4-BE49-F238E27FC236}">
                  <a16:creationId xmlns:a16="http://schemas.microsoft.com/office/drawing/2014/main" id="{878BA9EF-BB9A-9723-C98F-CD3E3DB62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2505453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2" name="Cartão de grupo">
              <a:extLst>
                <a:ext uri="{FF2B5EF4-FFF2-40B4-BE49-F238E27FC236}">
                  <a16:creationId xmlns:a16="http://schemas.microsoft.com/office/drawing/2014/main" id="{6851AC47-8543-B423-E4BC-4C0FD19E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2505453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4" name="Cartão de grupo">
              <a:extLst>
                <a:ext uri="{FF2B5EF4-FFF2-40B4-BE49-F238E27FC236}">
                  <a16:creationId xmlns:a16="http://schemas.microsoft.com/office/drawing/2014/main" id="{57D5AB36-C350-68F7-9D91-B059A4B37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2505453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8" name="Text 6">
              <a:extLst>
                <a:ext uri="{FF2B5EF4-FFF2-40B4-BE49-F238E27FC236}">
                  <a16:creationId xmlns:a16="http://schemas.microsoft.com/office/drawing/2014/main" id="{C6DB28DE-FEA7-CD34-B3BF-EFB09000C5B1}"/>
                </a:ext>
              </a:extLst>
            </p:cNvPr>
            <p:cNvSpPr/>
            <p:nvPr/>
          </p:nvSpPr>
          <p:spPr>
            <a:xfrm>
              <a:off x="2651759" y="2680037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Edifício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Vértice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70" name="Text 6">
              <a:extLst>
                <a:ext uri="{FF2B5EF4-FFF2-40B4-BE49-F238E27FC236}">
                  <a16:creationId xmlns:a16="http://schemas.microsoft.com/office/drawing/2014/main" id="{F1ED8741-0F45-AE40-3623-0BB4BF919BD2}"/>
                </a:ext>
              </a:extLst>
            </p:cNvPr>
            <p:cNvSpPr/>
            <p:nvPr/>
          </p:nvSpPr>
          <p:spPr>
            <a:xfrm>
              <a:off x="4951910" y="2680037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SC</a:t>
              </a:r>
            </a:p>
          </p:txBody>
        </p:sp>
        <p:sp>
          <p:nvSpPr>
            <p:cNvPr id="72" name="Text 6">
              <a:extLst>
                <a:ext uri="{FF2B5EF4-FFF2-40B4-BE49-F238E27FC236}">
                  <a16:creationId xmlns:a16="http://schemas.microsoft.com/office/drawing/2014/main" id="{CFEACD7E-22AA-647E-5239-B967C166EC79}"/>
                </a:ext>
              </a:extLst>
            </p:cNvPr>
            <p:cNvSpPr/>
            <p:nvPr/>
          </p:nvSpPr>
          <p:spPr>
            <a:xfrm>
              <a:off x="6076104" y="2680037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Balneário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Camboriú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74" name="Text 6">
              <a:extLst>
                <a:ext uri="{FF2B5EF4-FFF2-40B4-BE49-F238E27FC236}">
                  <a16:creationId xmlns:a16="http://schemas.microsoft.com/office/drawing/2014/main" id="{69C6DA7A-20DE-F5BE-3357-25F41827069D}"/>
                </a:ext>
              </a:extLst>
            </p:cNvPr>
            <p:cNvSpPr/>
            <p:nvPr/>
          </p:nvSpPr>
          <p:spPr>
            <a:xfrm>
              <a:off x="7964108" y="2680037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Tintas e Acessórios, Argamassas e Revestimentos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03B36B43-BF60-4FD7-0049-8374F16CCE38}"/>
              </a:ext>
            </a:extLst>
          </p:cNvPr>
          <p:cNvGrpSpPr/>
          <p:nvPr/>
        </p:nvGrpSpPr>
        <p:grpSpPr>
          <a:xfrm>
            <a:off x="685800" y="3246961"/>
            <a:ext cx="9753599" cy="685800"/>
            <a:chOff x="685800" y="3246961"/>
            <a:chExt cx="9753599" cy="685800"/>
          </a:xfrm>
        </p:grpSpPr>
        <p:sp>
          <p:nvSpPr>
            <p:cNvPr id="78" name="Cartão de grupo">
              <a:extLst>
                <a:ext uri="{FF2B5EF4-FFF2-40B4-BE49-F238E27FC236}">
                  <a16:creationId xmlns:a16="http://schemas.microsoft.com/office/drawing/2014/main" id="{57DDD31D-8E26-CF7A-E412-F445D8CA4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3246961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0" name="Cabeçalho do grupo">
              <a:extLst>
                <a:ext uri="{FF2B5EF4-FFF2-40B4-BE49-F238E27FC236}">
                  <a16:creationId xmlns:a16="http://schemas.microsoft.com/office/drawing/2014/main" id="{08548631-F550-CC2A-7284-C9A0BFCFB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246961"/>
              <a:ext cx="183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" name="Text 6">
              <a:extLst>
                <a:ext uri="{FF2B5EF4-FFF2-40B4-BE49-F238E27FC236}">
                  <a16:creationId xmlns:a16="http://schemas.microsoft.com/office/drawing/2014/main" id="{727564AE-2990-A668-50D6-BA7737BF3F8D}"/>
                </a:ext>
              </a:extLst>
            </p:cNvPr>
            <p:cNvSpPr/>
            <p:nvPr/>
          </p:nvSpPr>
          <p:spPr>
            <a:xfrm>
              <a:off x="960120" y="3421545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2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84" name="Cartão de grupo">
              <a:extLst>
                <a:ext uri="{FF2B5EF4-FFF2-40B4-BE49-F238E27FC236}">
                  <a16:creationId xmlns:a16="http://schemas.microsoft.com/office/drawing/2014/main" id="{D456F960-9E9F-2DE5-B03B-96C70A6B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3246961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6" name="Cartão de grupo">
              <a:extLst>
                <a:ext uri="{FF2B5EF4-FFF2-40B4-BE49-F238E27FC236}">
                  <a16:creationId xmlns:a16="http://schemas.microsoft.com/office/drawing/2014/main" id="{8BE9D4DF-A456-1862-C950-CC72E442E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3246961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8" name="Cartão de grupo">
              <a:extLst>
                <a:ext uri="{FF2B5EF4-FFF2-40B4-BE49-F238E27FC236}">
                  <a16:creationId xmlns:a16="http://schemas.microsoft.com/office/drawing/2014/main" id="{46FC2452-6F1D-941D-C572-3618C3FC5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3246961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92" name="Text 6">
              <a:extLst>
                <a:ext uri="{FF2B5EF4-FFF2-40B4-BE49-F238E27FC236}">
                  <a16:creationId xmlns:a16="http://schemas.microsoft.com/office/drawing/2014/main" id="{9D98F2EC-E1D8-B01E-AB65-B4CA29CFAE4F}"/>
                </a:ext>
              </a:extLst>
            </p:cNvPr>
            <p:cNvSpPr/>
            <p:nvPr/>
          </p:nvSpPr>
          <p:spPr>
            <a:xfrm>
              <a:off x="2651759" y="3421545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Edifício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Vértice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4" name="Text 6">
              <a:extLst>
                <a:ext uri="{FF2B5EF4-FFF2-40B4-BE49-F238E27FC236}">
                  <a16:creationId xmlns:a16="http://schemas.microsoft.com/office/drawing/2014/main" id="{E7AA310F-6D27-5816-A973-FD09AAE0C23B}"/>
                </a:ext>
              </a:extLst>
            </p:cNvPr>
            <p:cNvSpPr/>
            <p:nvPr/>
          </p:nvSpPr>
          <p:spPr>
            <a:xfrm>
              <a:off x="4951910" y="3421545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SC</a:t>
              </a:r>
            </a:p>
          </p:txBody>
        </p:sp>
        <p:sp>
          <p:nvSpPr>
            <p:cNvPr id="96" name="Text 6">
              <a:extLst>
                <a:ext uri="{FF2B5EF4-FFF2-40B4-BE49-F238E27FC236}">
                  <a16:creationId xmlns:a16="http://schemas.microsoft.com/office/drawing/2014/main" id="{DC884B18-9DDA-FFA8-0277-F0764EB671F5}"/>
                </a:ext>
              </a:extLst>
            </p:cNvPr>
            <p:cNvSpPr/>
            <p:nvPr/>
          </p:nvSpPr>
          <p:spPr>
            <a:xfrm>
              <a:off x="6076104" y="3421545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Balneário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Camboriú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98" name="Text 6">
              <a:extLst>
                <a:ext uri="{FF2B5EF4-FFF2-40B4-BE49-F238E27FC236}">
                  <a16:creationId xmlns:a16="http://schemas.microsoft.com/office/drawing/2014/main" id="{AC7EEDDA-6F46-C568-0054-EF904D8A1A59}"/>
                </a:ext>
              </a:extLst>
            </p:cNvPr>
            <p:cNvSpPr/>
            <p:nvPr/>
          </p:nvSpPr>
          <p:spPr>
            <a:xfrm>
              <a:off x="7964108" y="3421545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Vedações, Estrutura Complementar e Instalações Prediais.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1CDD5F41-9D02-BDCA-DFFC-6B84A9CCF499}"/>
              </a:ext>
            </a:extLst>
          </p:cNvPr>
          <p:cNvGrpSpPr/>
          <p:nvPr/>
        </p:nvGrpSpPr>
        <p:grpSpPr>
          <a:xfrm>
            <a:off x="685800" y="3982886"/>
            <a:ext cx="9753599" cy="685800"/>
            <a:chOff x="685800" y="3982886"/>
            <a:chExt cx="9753599" cy="685800"/>
          </a:xfrm>
        </p:grpSpPr>
        <p:sp>
          <p:nvSpPr>
            <p:cNvPr id="102" name="Cartão de grupo">
              <a:extLst>
                <a:ext uri="{FF2B5EF4-FFF2-40B4-BE49-F238E27FC236}">
                  <a16:creationId xmlns:a16="http://schemas.microsoft.com/office/drawing/2014/main" id="{97227C98-EAF6-CAF2-02C9-90AB69648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3982886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04" name="Cabeçalho do grupo">
              <a:extLst>
                <a:ext uri="{FF2B5EF4-FFF2-40B4-BE49-F238E27FC236}">
                  <a16:creationId xmlns:a16="http://schemas.microsoft.com/office/drawing/2014/main" id="{653C1901-A0AE-0B74-EAB4-64D3720E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982886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Text 6">
              <a:extLst>
                <a:ext uri="{FF2B5EF4-FFF2-40B4-BE49-F238E27FC236}">
                  <a16:creationId xmlns:a16="http://schemas.microsoft.com/office/drawing/2014/main" id="{193BD493-1FCD-0173-B3B0-23B626495D69}"/>
                </a:ext>
              </a:extLst>
            </p:cNvPr>
            <p:cNvSpPr/>
            <p:nvPr/>
          </p:nvSpPr>
          <p:spPr>
            <a:xfrm>
              <a:off x="960120" y="4157470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3</a:t>
              </a:r>
              <a:endParaRPr lang="en-US" sz="1500" dirty="0"/>
            </a:p>
          </p:txBody>
        </p:sp>
        <p:sp>
          <p:nvSpPr>
            <p:cNvPr id="108" name="Cartão de grupo">
              <a:extLst>
                <a:ext uri="{FF2B5EF4-FFF2-40B4-BE49-F238E27FC236}">
                  <a16:creationId xmlns:a16="http://schemas.microsoft.com/office/drawing/2014/main" id="{933CF42A-3914-834E-905C-8D529DF1F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3982886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0" name="Cartão de grupo">
              <a:extLst>
                <a:ext uri="{FF2B5EF4-FFF2-40B4-BE49-F238E27FC236}">
                  <a16:creationId xmlns:a16="http://schemas.microsoft.com/office/drawing/2014/main" id="{3709DBA5-F586-BB57-7675-F054A04A3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3982886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2" name="Cartão de grupo">
              <a:extLst>
                <a:ext uri="{FF2B5EF4-FFF2-40B4-BE49-F238E27FC236}">
                  <a16:creationId xmlns:a16="http://schemas.microsoft.com/office/drawing/2014/main" id="{1BB90490-3199-E168-30D4-4DC524BF3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3982886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6" name="Text 6">
              <a:extLst>
                <a:ext uri="{FF2B5EF4-FFF2-40B4-BE49-F238E27FC236}">
                  <a16:creationId xmlns:a16="http://schemas.microsoft.com/office/drawing/2014/main" id="{27B8CC46-E041-282A-94D4-CA16F7BF3FBF}"/>
                </a:ext>
              </a:extLst>
            </p:cNvPr>
            <p:cNvSpPr/>
            <p:nvPr/>
          </p:nvSpPr>
          <p:spPr>
            <a:xfrm>
              <a:off x="2651759" y="4157470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Condomínio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Lagoa </a:t>
              </a:r>
            </a:p>
          </p:txBody>
        </p:sp>
        <p:sp>
          <p:nvSpPr>
            <p:cNvPr id="118" name="Text 6">
              <a:extLst>
                <a:ext uri="{FF2B5EF4-FFF2-40B4-BE49-F238E27FC236}">
                  <a16:creationId xmlns:a16="http://schemas.microsoft.com/office/drawing/2014/main" id="{63B72982-C9B1-4C36-8F3C-A1D3E3197128}"/>
                </a:ext>
              </a:extLst>
            </p:cNvPr>
            <p:cNvSpPr/>
            <p:nvPr/>
          </p:nvSpPr>
          <p:spPr>
            <a:xfrm>
              <a:off x="4951910" y="4157470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SC</a:t>
              </a:r>
            </a:p>
          </p:txBody>
        </p:sp>
        <p:sp>
          <p:nvSpPr>
            <p:cNvPr id="120" name="Text 6">
              <a:extLst>
                <a:ext uri="{FF2B5EF4-FFF2-40B4-BE49-F238E27FC236}">
                  <a16:creationId xmlns:a16="http://schemas.microsoft.com/office/drawing/2014/main" id="{8F73D9AA-0B51-D7B4-8D5E-367B0CF386CF}"/>
                </a:ext>
              </a:extLst>
            </p:cNvPr>
            <p:cNvSpPr/>
            <p:nvPr/>
          </p:nvSpPr>
          <p:spPr>
            <a:xfrm>
              <a:off x="6076104" y="4157470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Florianópolis</a:t>
              </a:r>
            </a:p>
          </p:txBody>
        </p:sp>
        <p:sp>
          <p:nvSpPr>
            <p:cNvPr id="122" name="Text 6">
              <a:extLst>
                <a:ext uri="{FF2B5EF4-FFF2-40B4-BE49-F238E27FC236}">
                  <a16:creationId xmlns:a16="http://schemas.microsoft.com/office/drawing/2014/main" id="{999864F0-D4BB-612E-DC2C-DEEB4B6AD276}"/>
                </a:ext>
              </a:extLst>
            </p:cNvPr>
            <p:cNvSpPr/>
            <p:nvPr/>
          </p:nvSpPr>
          <p:spPr>
            <a:xfrm>
              <a:off x="7964108" y="4157470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Blocos, Argamassas e Aço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2F80920D-C8B2-93DD-13AB-C603C3BD396F}"/>
              </a:ext>
            </a:extLst>
          </p:cNvPr>
          <p:cNvGrpSpPr/>
          <p:nvPr/>
        </p:nvGrpSpPr>
        <p:grpSpPr>
          <a:xfrm>
            <a:off x="685800" y="4724394"/>
            <a:ext cx="9753599" cy="685800"/>
            <a:chOff x="685800" y="4724394"/>
            <a:chExt cx="9753599" cy="685800"/>
          </a:xfrm>
        </p:grpSpPr>
        <p:sp>
          <p:nvSpPr>
            <p:cNvPr id="126" name="Cartão de grupo">
              <a:extLst>
                <a:ext uri="{FF2B5EF4-FFF2-40B4-BE49-F238E27FC236}">
                  <a16:creationId xmlns:a16="http://schemas.microsoft.com/office/drawing/2014/main" id="{872373F0-28EF-57B4-1198-4B29B241A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4724394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28" name="Cabeçalho do grupo">
              <a:extLst>
                <a:ext uri="{FF2B5EF4-FFF2-40B4-BE49-F238E27FC236}">
                  <a16:creationId xmlns:a16="http://schemas.microsoft.com/office/drawing/2014/main" id="{80BB58F5-D8E9-4CDA-3168-D621570C1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724394"/>
              <a:ext cx="183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Text 6">
              <a:extLst>
                <a:ext uri="{FF2B5EF4-FFF2-40B4-BE49-F238E27FC236}">
                  <a16:creationId xmlns:a16="http://schemas.microsoft.com/office/drawing/2014/main" id="{350435B9-E4A0-5825-E371-D84F2FFFBB07}"/>
                </a:ext>
              </a:extLst>
            </p:cNvPr>
            <p:cNvSpPr/>
            <p:nvPr/>
          </p:nvSpPr>
          <p:spPr>
            <a:xfrm>
              <a:off x="960120" y="48989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4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132" name="Cartão de grupo">
              <a:extLst>
                <a:ext uri="{FF2B5EF4-FFF2-40B4-BE49-F238E27FC236}">
                  <a16:creationId xmlns:a16="http://schemas.microsoft.com/office/drawing/2014/main" id="{D96A059B-32C1-2CC0-BCA1-ADEE840C8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4724394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34" name="Cartão de grupo">
              <a:extLst>
                <a:ext uri="{FF2B5EF4-FFF2-40B4-BE49-F238E27FC236}">
                  <a16:creationId xmlns:a16="http://schemas.microsoft.com/office/drawing/2014/main" id="{8CB17B19-C047-3D29-06E7-898685B9C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4724394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36" name="Cartão de grupo">
              <a:extLst>
                <a:ext uri="{FF2B5EF4-FFF2-40B4-BE49-F238E27FC236}">
                  <a16:creationId xmlns:a16="http://schemas.microsoft.com/office/drawing/2014/main" id="{C805152C-B166-15A9-B1D6-00271D03C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4724394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40" name="Text 6">
              <a:extLst>
                <a:ext uri="{FF2B5EF4-FFF2-40B4-BE49-F238E27FC236}">
                  <a16:creationId xmlns:a16="http://schemas.microsoft.com/office/drawing/2014/main" id="{27C2B533-AFF0-8282-6560-0BF28520D3F8}"/>
                </a:ext>
              </a:extLst>
            </p:cNvPr>
            <p:cNvSpPr/>
            <p:nvPr/>
          </p:nvSpPr>
          <p:spPr>
            <a:xfrm>
              <a:off x="2651759" y="4898978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Condomínio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Lagoa </a:t>
              </a:r>
            </a:p>
          </p:txBody>
        </p:sp>
        <p:sp>
          <p:nvSpPr>
            <p:cNvPr id="142" name="Text 6">
              <a:extLst>
                <a:ext uri="{FF2B5EF4-FFF2-40B4-BE49-F238E27FC236}">
                  <a16:creationId xmlns:a16="http://schemas.microsoft.com/office/drawing/2014/main" id="{2BA81BE8-8B13-23BD-0832-D77FB22DA5BB}"/>
                </a:ext>
              </a:extLst>
            </p:cNvPr>
            <p:cNvSpPr/>
            <p:nvPr/>
          </p:nvSpPr>
          <p:spPr>
            <a:xfrm>
              <a:off x="4951910" y="4898978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SC</a:t>
              </a:r>
            </a:p>
          </p:txBody>
        </p:sp>
        <p:sp>
          <p:nvSpPr>
            <p:cNvPr id="144" name="Text 6">
              <a:extLst>
                <a:ext uri="{FF2B5EF4-FFF2-40B4-BE49-F238E27FC236}">
                  <a16:creationId xmlns:a16="http://schemas.microsoft.com/office/drawing/2014/main" id="{C386FF09-0167-277A-20DC-00AE6254D217}"/>
                </a:ext>
              </a:extLst>
            </p:cNvPr>
            <p:cNvSpPr/>
            <p:nvPr/>
          </p:nvSpPr>
          <p:spPr>
            <a:xfrm>
              <a:off x="6076104" y="48989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Florianópolis</a:t>
              </a:r>
            </a:p>
          </p:txBody>
        </p:sp>
        <p:sp>
          <p:nvSpPr>
            <p:cNvPr id="146" name="Text 6">
              <a:extLst>
                <a:ext uri="{FF2B5EF4-FFF2-40B4-BE49-F238E27FC236}">
                  <a16:creationId xmlns:a16="http://schemas.microsoft.com/office/drawing/2014/main" id="{D8790F5F-BDBC-C7FB-B4E2-DEBE60EC171D}"/>
                </a:ext>
              </a:extLst>
            </p:cNvPr>
            <p:cNvSpPr/>
            <p:nvPr/>
          </p:nvSpPr>
          <p:spPr>
            <a:xfrm>
              <a:off x="7964108" y="4898978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Material Elétrico, Hidráulico e Tintas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542D51AE-1746-F63E-8728-D658099B7B08}"/>
              </a:ext>
            </a:extLst>
          </p:cNvPr>
          <p:cNvGrpSpPr/>
          <p:nvPr/>
        </p:nvGrpSpPr>
        <p:grpSpPr>
          <a:xfrm>
            <a:off x="685800" y="5477594"/>
            <a:ext cx="9753599" cy="685800"/>
            <a:chOff x="685800" y="5477594"/>
            <a:chExt cx="9753599" cy="685800"/>
          </a:xfrm>
        </p:grpSpPr>
        <p:sp>
          <p:nvSpPr>
            <p:cNvPr id="150" name="Cartão de grupo">
              <a:extLst>
                <a:ext uri="{FF2B5EF4-FFF2-40B4-BE49-F238E27FC236}">
                  <a16:creationId xmlns:a16="http://schemas.microsoft.com/office/drawing/2014/main" id="{7CBE021B-BF22-B2CA-9301-7C634C325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5477594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52" name="Cabeçalho do grupo">
              <a:extLst>
                <a:ext uri="{FF2B5EF4-FFF2-40B4-BE49-F238E27FC236}">
                  <a16:creationId xmlns:a16="http://schemas.microsoft.com/office/drawing/2014/main" id="{8A87C567-3986-2A34-A3D6-4EEE14871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477594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4" name="Text 6">
              <a:extLst>
                <a:ext uri="{FF2B5EF4-FFF2-40B4-BE49-F238E27FC236}">
                  <a16:creationId xmlns:a16="http://schemas.microsoft.com/office/drawing/2014/main" id="{0ED3B155-D722-A4FF-93C0-F88F8446A4BD}"/>
                </a:ext>
              </a:extLst>
            </p:cNvPr>
            <p:cNvSpPr/>
            <p:nvPr/>
          </p:nvSpPr>
          <p:spPr>
            <a:xfrm>
              <a:off x="960120" y="56521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5</a:t>
              </a:r>
              <a:endParaRPr lang="en-US" sz="1500" dirty="0"/>
            </a:p>
          </p:txBody>
        </p:sp>
        <p:sp>
          <p:nvSpPr>
            <p:cNvPr id="156" name="Cartão de grupo">
              <a:extLst>
                <a:ext uri="{FF2B5EF4-FFF2-40B4-BE49-F238E27FC236}">
                  <a16:creationId xmlns:a16="http://schemas.microsoft.com/office/drawing/2014/main" id="{29C92AB3-5632-BE85-75E6-BADADBD04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5477594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58" name="Cartão de grupo">
              <a:extLst>
                <a:ext uri="{FF2B5EF4-FFF2-40B4-BE49-F238E27FC236}">
                  <a16:creationId xmlns:a16="http://schemas.microsoft.com/office/drawing/2014/main" id="{7691D66E-D3C4-23F0-8F78-22F30A8E3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5477594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60" name="Cartão de grupo">
              <a:extLst>
                <a:ext uri="{FF2B5EF4-FFF2-40B4-BE49-F238E27FC236}">
                  <a16:creationId xmlns:a16="http://schemas.microsoft.com/office/drawing/2014/main" id="{BF3B7AFE-2A16-C337-9DED-E4E30591A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5477594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64" name="Text 6">
              <a:extLst>
                <a:ext uri="{FF2B5EF4-FFF2-40B4-BE49-F238E27FC236}">
                  <a16:creationId xmlns:a16="http://schemas.microsoft.com/office/drawing/2014/main" id="{4E788BB2-3AEB-E289-17F1-2B3EF1504F97}"/>
                </a:ext>
              </a:extLst>
            </p:cNvPr>
            <p:cNvSpPr/>
            <p:nvPr/>
          </p:nvSpPr>
          <p:spPr>
            <a:xfrm>
              <a:off x="2651759" y="5652178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Edifício Torre Vale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6" name="Text 6">
              <a:extLst>
                <a:ext uri="{FF2B5EF4-FFF2-40B4-BE49-F238E27FC236}">
                  <a16:creationId xmlns:a16="http://schemas.microsoft.com/office/drawing/2014/main" id="{4D348615-8588-B3D9-8E70-74F468555FC1}"/>
                </a:ext>
              </a:extLst>
            </p:cNvPr>
            <p:cNvSpPr/>
            <p:nvPr/>
          </p:nvSpPr>
          <p:spPr>
            <a:xfrm>
              <a:off x="4951910" y="5652178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RS</a:t>
              </a:r>
            </a:p>
          </p:txBody>
        </p:sp>
        <p:sp>
          <p:nvSpPr>
            <p:cNvPr id="168" name="Text 6">
              <a:extLst>
                <a:ext uri="{FF2B5EF4-FFF2-40B4-BE49-F238E27FC236}">
                  <a16:creationId xmlns:a16="http://schemas.microsoft.com/office/drawing/2014/main" id="{84D0AE2C-1F34-6F48-A255-A64B20B7F8D9}"/>
                </a:ext>
              </a:extLst>
            </p:cNvPr>
            <p:cNvSpPr/>
            <p:nvPr/>
          </p:nvSpPr>
          <p:spPr>
            <a:xfrm>
              <a:off x="6076104" y="56521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Porto Alegre</a:t>
              </a:r>
            </a:p>
          </p:txBody>
        </p:sp>
        <p:sp>
          <p:nvSpPr>
            <p:cNvPr id="170" name="Text 6">
              <a:extLst>
                <a:ext uri="{FF2B5EF4-FFF2-40B4-BE49-F238E27FC236}">
                  <a16:creationId xmlns:a16="http://schemas.microsoft.com/office/drawing/2014/main" id="{7BCA4162-E39A-0F91-636E-CB091D8450FA}"/>
                </a:ext>
              </a:extLst>
            </p:cNvPr>
            <p:cNvSpPr/>
            <p:nvPr/>
          </p:nvSpPr>
          <p:spPr>
            <a:xfrm>
              <a:off x="7964108" y="5652178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Tintas, Argamassas e Revestimentos, Agregados e Blocos e Tijolos.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191E8-7501-5603-1340-C1F3E9F60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DA7E147A-77D1-4CFE-768C-5862675F0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F102203-D111-B425-FF6B-54D0C143F3CF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ORGANIZAÇÃO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D0AE646-D323-D6C8-A48C-CD2C6293D55A}"/>
              </a:ext>
            </a:extLst>
          </p:cNvPr>
          <p:cNvSpPr/>
          <p:nvPr/>
        </p:nvSpPr>
        <p:spPr>
          <a:xfrm>
            <a:off x="685800" y="822960"/>
            <a:ext cx="9601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[Divisão dos grupos]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95B2DA5D-E6D0-42FD-BCCB-5151D5F60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A0F2DB2C-2DE6-0CFA-166C-C230B61FE6C8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9ABC704D-8388-4621-8811-7CFFBBDAFD08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1100" dirty="0"/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E87076B-4610-E03F-9824-9B2E258BC490}"/>
              </a:ext>
            </a:extLst>
          </p:cNvPr>
          <p:cNvGrpSpPr/>
          <p:nvPr/>
        </p:nvGrpSpPr>
        <p:grpSpPr>
          <a:xfrm>
            <a:off x="685800" y="1769528"/>
            <a:ext cx="9753599" cy="685800"/>
            <a:chOff x="685800" y="1769528"/>
            <a:chExt cx="9753599" cy="685800"/>
          </a:xfrm>
        </p:grpSpPr>
        <p:sp>
          <p:nvSpPr>
            <p:cNvPr id="6" name="Cartão de grupo">
              <a:extLst>
                <a:ext uri="{FF2B5EF4-FFF2-40B4-BE49-F238E27FC236}">
                  <a16:creationId xmlns:a16="http://schemas.microsoft.com/office/drawing/2014/main" id="{AA8C0166-4524-0209-B5CF-F8559ABF8D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1769528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7" name="Cabeçalho do grupo">
              <a:extLst>
                <a:ext uri="{FF2B5EF4-FFF2-40B4-BE49-F238E27FC236}">
                  <a16:creationId xmlns:a16="http://schemas.microsoft.com/office/drawing/2014/main" id="{E7C616F4-C9CE-8272-216D-52B649B6D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769528"/>
              <a:ext cx="1836000" cy="6858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44201737-A3D4-5BD9-DBC0-D272FD1CFD7F}"/>
                </a:ext>
              </a:extLst>
            </p:cNvPr>
            <p:cNvSpPr/>
            <p:nvPr/>
          </p:nvSpPr>
          <p:spPr>
            <a:xfrm>
              <a:off x="960120" y="1944112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</a:t>
              </a:r>
              <a:endParaRPr lang="en-US" sz="1500" dirty="0"/>
            </a:p>
          </p:txBody>
        </p:sp>
        <p:sp>
          <p:nvSpPr>
            <p:cNvPr id="30" name="Cartão de grupo">
              <a:extLst>
                <a:ext uri="{FF2B5EF4-FFF2-40B4-BE49-F238E27FC236}">
                  <a16:creationId xmlns:a16="http://schemas.microsoft.com/office/drawing/2014/main" id="{E74622A3-401E-8975-AB1A-45E8A349A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1769528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38" name="Cartão de grupo">
              <a:extLst>
                <a:ext uri="{FF2B5EF4-FFF2-40B4-BE49-F238E27FC236}">
                  <a16:creationId xmlns:a16="http://schemas.microsoft.com/office/drawing/2014/main" id="{29BB9C1B-A7AA-E4C5-E3D6-6BC42E9E1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1769528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0" name="Cartão de grupo">
              <a:extLst>
                <a:ext uri="{FF2B5EF4-FFF2-40B4-BE49-F238E27FC236}">
                  <a16:creationId xmlns:a16="http://schemas.microsoft.com/office/drawing/2014/main" id="{F4E278E7-612C-6196-BCC2-756ADC027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1769528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4" name="Text 6">
              <a:extLst>
                <a:ext uri="{FF2B5EF4-FFF2-40B4-BE49-F238E27FC236}">
                  <a16:creationId xmlns:a16="http://schemas.microsoft.com/office/drawing/2014/main" id="{09061014-2859-7A04-C272-8A145DD367F0}"/>
                </a:ext>
              </a:extLst>
            </p:cNvPr>
            <p:cNvSpPr/>
            <p:nvPr/>
          </p:nvSpPr>
          <p:spPr>
            <a:xfrm>
              <a:off x="2651759" y="1944112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OBRA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46" name="Text 6">
              <a:extLst>
                <a:ext uri="{FF2B5EF4-FFF2-40B4-BE49-F238E27FC236}">
                  <a16:creationId xmlns:a16="http://schemas.microsoft.com/office/drawing/2014/main" id="{EC3DFF65-2AC4-89AF-FC58-834AE1A80B88}"/>
                </a:ext>
              </a:extLst>
            </p:cNvPr>
            <p:cNvSpPr/>
            <p:nvPr/>
          </p:nvSpPr>
          <p:spPr>
            <a:xfrm>
              <a:off x="4951910" y="1944112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UF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48" name="Text 6">
              <a:extLst>
                <a:ext uri="{FF2B5EF4-FFF2-40B4-BE49-F238E27FC236}">
                  <a16:creationId xmlns:a16="http://schemas.microsoft.com/office/drawing/2014/main" id="{794133B2-947A-AC42-4BA9-979D151BCBA4}"/>
                </a:ext>
              </a:extLst>
            </p:cNvPr>
            <p:cNvSpPr/>
            <p:nvPr/>
          </p:nvSpPr>
          <p:spPr>
            <a:xfrm>
              <a:off x="6076104" y="1944112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CIDADE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50" name="Text 6">
              <a:extLst>
                <a:ext uri="{FF2B5EF4-FFF2-40B4-BE49-F238E27FC236}">
                  <a16:creationId xmlns:a16="http://schemas.microsoft.com/office/drawing/2014/main" id="{2B6EFD38-96A5-6868-BEB3-1378072C802A}"/>
                </a:ext>
              </a:extLst>
            </p:cNvPr>
            <p:cNvSpPr/>
            <p:nvPr/>
          </p:nvSpPr>
          <p:spPr>
            <a:xfrm>
              <a:off x="7964108" y="1944112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0B1F3A"/>
                  </a:solidFill>
                  <a:latin typeface="Montserrat" pitchFamily="34" charset="0"/>
                </a:rPr>
                <a:t>MATERIAL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02CC786C-70FF-2805-855B-CBC9013E0AB4}"/>
              </a:ext>
            </a:extLst>
          </p:cNvPr>
          <p:cNvGrpSpPr/>
          <p:nvPr/>
        </p:nvGrpSpPr>
        <p:grpSpPr>
          <a:xfrm>
            <a:off x="685800" y="2505453"/>
            <a:ext cx="9753599" cy="685800"/>
            <a:chOff x="685800" y="2505453"/>
            <a:chExt cx="9753599" cy="685800"/>
          </a:xfrm>
        </p:grpSpPr>
        <p:sp>
          <p:nvSpPr>
            <p:cNvPr id="54" name="Cartão de grupo">
              <a:extLst>
                <a:ext uri="{FF2B5EF4-FFF2-40B4-BE49-F238E27FC236}">
                  <a16:creationId xmlns:a16="http://schemas.microsoft.com/office/drawing/2014/main" id="{74791CD8-53EC-3C00-FB97-4A16D51B6F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2505453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56" name="Cabeçalho do grupo">
              <a:extLst>
                <a:ext uri="{FF2B5EF4-FFF2-40B4-BE49-F238E27FC236}">
                  <a16:creationId xmlns:a16="http://schemas.microsoft.com/office/drawing/2014/main" id="{AD489A87-CB10-08C8-753C-C450CC214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2505453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Text 6">
              <a:extLst>
                <a:ext uri="{FF2B5EF4-FFF2-40B4-BE49-F238E27FC236}">
                  <a16:creationId xmlns:a16="http://schemas.microsoft.com/office/drawing/2014/main" id="{669888F0-E8A0-9B57-6CE5-1706247D9C83}"/>
                </a:ext>
              </a:extLst>
            </p:cNvPr>
            <p:cNvSpPr/>
            <p:nvPr/>
          </p:nvSpPr>
          <p:spPr>
            <a:xfrm>
              <a:off x="960120" y="2680037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6</a:t>
              </a:r>
              <a:endParaRPr lang="en-US" sz="1500" dirty="0"/>
            </a:p>
          </p:txBody>
        </p:sp>
        <p:sp>
          <p:nvSpPr>
            <p:cNvPr id="60" name="Cartão de grupo">
              <a:extLst>
                <a:ext uri="{FF2B5EF4-FFF2-40B4-BE49-F238E27FC236}">
                  <a16:creationId xmlns:a16="http://schemas.microsoft.com/office/drawing/2014/main" id="{B44516DF-5471-1208-49FE-F3113C557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2505453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2" name="Cartão de grupo">
              <a:extLst>
                <a:ext uri="{FF2B5EF4-FFF2-40B4-BE49-F238E27FC236}">
                  <a16:creationId xmlns:a16="http://schemas.microsoft.com/office/drawing/2014/main" id="{82C336F8-5F49-6529-0B6B-2461542B0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2505453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4" name="Cartão de grupo">
              <a:extLst>
                <a:ext uri="{FF2B5EF4-FFF2-40B4-BE49-F238E27FC236}">
                  <a16:creationId xmlns:a16="http://schemas.microsoft.com/office/drawing/2014/main" id="{CFB0FC11-BC27-475E-E9C3-3AAF95650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2505453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68" name="Text 6">
              <a:extLst>
                <a:ext uri="{FF2B5EF4-FFF2-40B4-BE49-F238E27FC236}">
                  <a16:creationId xmlns:a16="http://schemas.microsoft.com/office/drawing/2014/main" id="{EDF2D52C-3EF0-328D-0CCF-4D754BE26C19}"/>
                </a:ext>
              </a:extLst>
            </p:cNvPr>
            <p:cNvSpPr/>
            <p:nvPr/>
          </p:nvSpPr>
          <p:spPr>
            <a:xfrm>
              <a:off x="2651759" y="2680037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Edifício Torre Vale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70" name="Text 6">
              <a:extLst>
                <a:ext uri="{FF2B5EF4-FFF2-40B4-BE49-F238E27FC236}">
                  <a16:creationId xmlns:a16="http://schemas.microsoft.com/office/drawing/2014/main" id="{C75542A4-80AE-024F-3FFD-4855410733DA}"/>
                </a:ext>
              </a:extLst>
            </p:cNvPr>
            <p:cNvSpPr/>
            <p:nvPr/>
          </p:nvSpPr>
          <p:spPr>
            <a:xfrm>
              <a:off x="4951910" y="2680037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RS</a:t>
              </a:r>
            </a:p>
          </p:txBody>
        </p:sp>
        <p:sp>
          <p:nvSpPr>
            <p:cNvPr id="72" name="Text 6">
              <a:extLst>
                <a:ext uri="{FF2B5EF4-FFF2-40B4-BE49-F238E27FC236}">
                  <a16:creationId xmlns:a16="http://schemas.microsoft.com/office/drawing/2014/main" id="{82F65B33-9407-F684-9DB2-FF6EF792DEC3}"/>
                </a:ext>
              </a:extLst>
            </p:cNvPr>
            <p:cNvSpPr/>
            <p:nvPr/>
          </p:nvSpPr>
          <p:spPr>
            <a:xfrm>
              <a:off x="6076104" y="2680037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Porto Alegre</a:t>
              </a:r>
            </a:p>
          </p:txBody>
        </p:sp>
        <p:sp>
          <p:nvSpPr>
            <p:cNvPr id="74" name="Text 6">
              <a:extLst>
                <a:ext uri="{FF2B5EF4-FFF2-40B4-BE49-F238E27FC236}">
                  <a16:creationId xmlns:a16="http://schemas.microsoft.com/office/drawing/2014/main" id="{3CB4491E-9753-74D2-D637-4029771A6405}"/>
                </a:ext>
              </a:extLst>
            </p:cNvPr>
            <p:cNvSpPr/>
            <p:nvPr/>
          </p:nvSpPr>
          <p:spPr>
            <a:xfrm>
              <a:off x="7964108" y="2680037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Aço e Vergalhões, Material Elétrico e Material Hidráulico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FCE0D59-552D-25E3-BE9A-D6BE03005828}"/>
              </a:ext>
            </a:extLst>
          </p:cNvPr>
          <p:cNvGrpSpPr/>
          <p:nvPr/>
        </p:nvGrpSpPr>
        <p:grpSpPr>
          <a:xfrm>
            <a:off x="685800" y="3246961"/>
            <a:ext cx="9753599" cy="685800"/>
            <a:chOff x="685800" y="3246961"/>
            <a:chExt cx="9753599" cy="685800"/>
          </a:xfrm>
        </p:grpSpPr>
        <p:sp>
          <p:nvSpPr>
            <p:cNvPr id="78" name="Cartão de grupo">
              <a:extLst>
                <a:ext uri="{FF2B5EF4-FFF2-40B4-BE49-F238E27FC236}">
                  <a16:creationId xmlns:a16="http://schemas.microsoft.com/office/drawing/2014/main" id="{0A4C078E-8A67-881C-476B-F5F627AD7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3246961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0" name="Cabeçalho do grupo">
              <a:extLst>
                <a:ext uri="{FF2B5EF4-FFF2-40B4-BE49-F238E27FC236}">
                  <a16:creationId xmlns:a16="http://schemas.microsoft.com/office/drawing/2014/main" id="{90FE1E9F-E9FD-4515-DF6C-F05CAB9CE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246961"/>
              <a:ext cx="183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" name="Text 6">
              <a:extLst>
                <a:ext uri="{FF2B5EF4-FFF2-40B4-BE49-F238E27FC236}">
                  <a16:creationId xmlns:a16="http://schemas.microsoft.com/office/drawing/2014/main" id="{7077979C-8543-BA33-DE62-ADAABC2096AD}"/>
                </a:ext>
              </a:extLst>
            </p:cNvPr>
            <p:cNvSpPr/>
            <p:nvPr/>
          </p:nvSpPr>
          <p:spPr>
            <a:xfrm>
              <a:off x="960120" y="3421545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7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84" name="Cartão de grupo">
              <a:extLst>
                <a:ext uri="{FF2B5EF4-FFF2-40B4-BE49-F238E27FC236}">
                  <a16:creationId xmlns:a16="http://schemas.microsoft.com/office/drawing/2014/main" id="{B2211531-7BD6-1D0B-0983-7BA4BC0D7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3246961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6" name="Cartão de grupo">
              <a:extLst>
                <a:ext uri="{FF2B5EF4-FFF2-40B4-BE49-F238E27FC236}">
                  <a16:creationId xmlns:a16="http://schemas.microsoft.com/office/drawing/2014/main" id="{3E0ED92A-1398-482F-2558-C2AD19E41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3246961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88" name="Cartão de grupo">
              <a:extLst>
                <a:ext uri="{FF2B5EF4-FFF2-40B4-BE49-F238E27FC236}">
                  <a16:creationId xmlns:a16="http://schemas.microsoft.com/office/drawing/2014/main" id="{2F1542B0-CF2A-1D83-6C9B-52606B3EE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3246961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92" name="Text 6">
              <a:extLst>
                <a:ext uri="{FF2B5EF4-FFF2-40B4-BE49-F238E27FC236}">
                  <a16:creationId xmlns:a16="http://schemas.microsoft.com/office/drawing/2014/main" id="{06821D0A-F9D3-392A-D52D-7176C60A549D}"/>
                </a:ext>
              </a:extLst>
            </p:cNvPr>
            <p:cNvSpPr/>
            <p:nvPr/>
          </p:nvSpPr>
          <p:spPr>
            <a:xfrm>
              <a:off x="2651759" y="3421545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Residencial Oeste </a:t>
              </a:r>
            </a:p>
          </p:txBody>
        </p:sp>
        <p:sp>
          <p:nvSpPr>
            <p:cNvPr id="94" name="Text 6">
              <a:extLst>
                <a:ext uri="{FF2B5EF4-FFF2-40B4-BE49-F238E27FC236}">
                  <a16:creationId xmlns:a16="http://schemas.microsoft.com/office/drawing/2014/main" id="{56109F52-1BA6-22EF-258D-BC96BCDDD7F6}"/>
                </a:ext>
              </a:extLst>
            </p:cNvPr>
            <p:cNvSpPr/>
            <p:nvPr/>
          </p:nvSpPr>
          <p:spPr>
            <a:xfrm>
              <a:off x="4951910" y="3421545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PR</a:t>
              </a:r>
            </a:p>
          </p:txBody>
        </p:sp>
        <p:sp>
          <p:nvSpPr>
            <p:cNvPr id="96" name="Text 6">
              <a:extLst>
                <a:ext uri="{FF2B5EF4-FFF2-40B4-BE49-F238E27FC236}">
                  <a16:creationId xmlns:a16="http://schemas.microsoft.com/office/drawing/2014/main" id="{393DF853-7F75-2F92-AD05-AA1D0509E077}"/>
                </a:ext>
              </a:extLst>
            </p:cNvPr>
            <p:cNvSpPr/>
            <p:nvPr/>
          </p:nvSpPr>
          <p:spPr>
            <a:xfrm>
              <a:off x="6076104" y="3421545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Curitiba</a:t>
              </a:r>
            </a:p>
          </p:txBody>
        </p:sp>
        <p:sp>
          <p:nvSpPr>
            <p:cNvPr id="98" name="Text 6">
              <a:extLst>
                <a:ext uri="{FF2B5EF4-FFF2-40B4-BE49-F238E27FC236}">
                  <a16:creationId xmlns:a16="http://schemas.microsoft.com/office/drawing/2014/main" id="{1A3C0926-8BB5-FEF8-CC56-4F2A316F7723}"/>
                </a:ext>
              </a:extLst>
            </p:cNvPr>
            <p:cNvSpPr/>
            <p:nvPr/>
          </p:nvSpPr>
          <p:spPr>
            <a:xfrm>
              <a:off x="7964108" y="3421545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Aço e Vergalhões, Material Elétrico e Material Hidráulico.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D918D0B8-4E8E-DAA1-6F59-BBAF47998E8A}"/>
              </a:ext>
            </a:extLst>
          </p:cNvPr>
          <p:cNvGrpSpPr/>
          <p:nvPr/>
        </p:nvGrpSpPr>
        <p:grpSpPr>
          <a:xfrm>
            <a:off x="685800" y="3982886"/>
            <a:ext cx="9753599" cy="685800"/>
            <a:chOff x="685800" y="3982886"/>
            <a:chExt cx="9753599" cy="685800"/>
          </a:xfrm>
        </p:grpSpPr>
        <p:sp>
          <p:nvSpPr>
            <p:cNvPr id="102" name="Cartão de grupo">
              <a:extLst>
                <a:ext uri="{FF2B5EF4-FFF2-40B4-BE49-F238E27FC236}">
                  <a16:creationId xmlns:a16="http://schemas.microsoft.com/office/drawing/2014/main" id="{17D3F443-224E-FA63-A7A9-679C270E5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3982886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04" name="Cabeçalho do grupo">
              <a:extLst>
                <a:ext uri="{FF2B5EF4-FFF2-40B4-BE49-F238E27FC236}">
                  <a16:creationId xmlns:a16="http://schemas.microsoft.com/office/drawing/2014/main" id="{2E8E9ED4-88BA-315C-DCE3-D39D00516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3982886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Text 6">
              <a:extLst>
                <a:ext uri="{FF2B5EF4-FFF2-40B4-BE49-F238E27FC236}">
                  <a16:creationId xmlns:a16="http://schemas.microsoft.com/office/drawing/2014/main" id="{B8CE55C2-1D7F-E28F-16A2-BA2E9725A572}"/>
                </a:ext>
              </a:extLst>
            </p:cNvPr>
            <p:cNvSpPr/>
            <p:nvPr/>
          </p:nvSpPr>
          <p:spPr>
            <a:xfrm>
              <a:off x="960120" y="4157470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8</a:t>
              </a:r>
              <a:endParaRPr lang="en-US" sz="1500" dirty="0"/>
            </a:p>
          </p:txBody>
        </p:sp>
        <p:sp>
          <p:nvSpPr>
            <p:cNvPr id="108" name="Cartão de grupo">
              <a:extLst>
                <a:ext uri="{FF2B5EF4-FFF2-40B4-BE49-F238E27FC236}">
                  <a16:creationId xmlns:a16="http://schemas.microsoft.com/office/drawing/2014/main" id="{B8C946B7-E6AA-3C34-C2E2-F7DC0DE8A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3982886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0" name="Cartão de grupo">
              <a:extLst>
                <a:ext uri="{FF2B5EF4-FFF2-40B4-BE49-F238E27FC236}">
                  <a16:creationId xmlns:a16="http://schemas.microsoft.com/office/drawing/2014/main" id="{8C173ABB-392A-39A8-D62D-1079152C0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3982886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2" name="Cartão de grupo">
              <a:extLst>
                <a:ext uri="{FF2B5EF4-FFF2-40B4-BE49-F238E27FC236}">
                  <a16:creationId xmlns:a16="http://schemas.microsoft.com/office/drawing/2014/main" id="{DDE51120-CEDD-DF9F-FFE9-5A1D6BD973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3982886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16" name="Text 6">
              <a:extLst>
                <a:ext uri="{FF2B5EF4-FFF2-40B4-BE49-F238E27FC236}">
                  <a16:creationId xmlns:a16="http://schemas.microsoft.com/office/drawing/2014/main" id="{FB0110B0-66E4-4480-B93E-43622B68F163}"/>
                </a:ext>
              </a:extLst>
            </p:cNvPr>
            <p:cNvSpPr/>
            <p:nvPr/>
          </p:nvSpPr>
          <p:spPr>
            <a:xfrm>
              <a:off x="2651759" y="4157470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Residencial Oeste </a:t>
              </a:r>
            </a:p>
          </p:txBody>
        </p:sp>
        <p:sp>
          <p:nvSpPr>
            <p:cNvPr id="118" name="Text 6">
              <a:extLst>
                <a:ext uri="{FF2B5EF4-FFF2-40B4-BE49-F238E27FC236}">
                  <a16:creationId xmlns:a16="http://schemas.microsoft.com/office/drawing/2014/main" id="{6B80BDBA-F9D8-61DF-77C0-E55DD0C17E0F}"/>
                </a:ext>
              </a:extLst>
            </p:cNvPr>
            <p:cNvSpPr/>
            <p:nvPr/>
          </p:nvSpPr>
          <p:spPr>
            <a:xfrm>
              <a:off x="4951910" y="4157470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PR</a:t>
              </a:r>
            </a:p>
          </p:txBody>
        </p:sp>
        <p:sp>
          <p:nvSpPr>
            <p:cNvPr id="120" name="Text 6">
              <a:extLst>
                <a:ext uri="{FF2B5EF4-FFF2-40B4-BE49-F238E27FC236}">
                  <a16:creationId xmlns:a16="http://schemas.microsoft.com/office/drawing/2014/main" id="{33EBD942-A66F-0293-05FE-3F54FC56126C}"/>
                </a:ext>
              </a:extLst>
            </p:cNvPr>
            <p:cNvSpPr/>
            <p:nvPr/>
          </p:nvSpPr>
          <p:spPr>
            <a:xfrm>
              <a:off x="6076104" y="4157470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Curitiba</a:t>
              </a:r>
            </a:p>
          </p:txBody>
        </p:sp>
        <p:sp>
          <p:nvSpPr>
            <p:cNvPr id="122" name="Text 6">
              <a:extLst>
                <a:ext uri="{FF2B5EF4-FFF2-40B4-BE49-F238E27FC236}">
                  <a16:creationId xmlns:a16="http://schemas.microsoft.com/office/drawing/2014/main" id="{EB349251-6B29-2A79-C828-EAA2CE797E9A}"/>
                </a:ext>
              </a:extLst>
            </p:cNvPr>
            <p:cNvSpPr/>
            <p:nvPr/>
          </p:nvSpPr>
          <p:spPr>
            <a:xfrm>
              <a:off x="7964108" y="4157470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Tintas, Argamassas e Revestimentos, Agregados e Blocos e Tijolos.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883A6C52-A694-7DB9-9220-60C6FB0D7042}"/>
              </a:ext>
            </a:extLst>
          </p:cNvPr>
          <p:cNvGrpSpPr/>
          <p:nvPr/>
        </p:nvGrpSpPr>
        <p:grpSpPr>
          <a:xfrm>
            <a:off x="685800" y="4724394"/>
            <a:ext cx="9753599" cy="685800"/>
            <a:chOff x="685800" y="4724394"/>
            <a:chExt cx="9753599" cy="685800"/>
          </a:xfrm>
        </p:grpSpPr>
        <p:sp>
          <p:nvSpPr>
            <p:cNvPr id="126" name="Cartão de grupo">
              <a:extLst>
                <a:ext uri="{FF2B5EF4-FFF2-40B4-BE49-F238E27FC236}">
                  <a16:creationId xmlns:a16="http://schemas.microsoft.com/office/drawing/2014/main" id="{B98CAC0C-0186-E3BD-C9B0-62C474CDC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4724394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28" name="Cabeçalho do grupo">
              <a:extLst>
                <a:ext uri="{FF2B5EF4-FFF2-40B4-BE49-F238E27FC236}">
                  <a16:creationId xmlns:a16="http://schemas.microsoft.com/office/drawing/2014/main" id="{3340D971-B16D-31D5-0B64-FB2668CE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4724394"/>
              <a:ext cx="183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Text 6">
              <a:extLst>
                <a:ext uri="{FF2B5EF4-FFF2-40B4-BE49-F238E27FC236}">
                  <a16:creationId xmlns:a16="http://schemas.microsoft.com/office/drawing/2014/main" id="{0D117CCF-BF7F-FB2B-EC6F-B1BE2F516E10}"/>
                </a:ext>
              </a:extLst>
            </p:cNvPr>
            <p:cNvSpPr/>
            <p:nvPr/>
          </p:nvSpPr>
          <p:spPr>
            <a:xfrm>
              <a:off x="960120" y="48989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0B1F3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9</a:t>
              </a:r>
              <a:endParaRPr lang="en-US" sz="1500" dirty="0">
                <a:solidFill>
                  <a:srgbClr val="0B1F3A"/>
                </a:solidFill>
              </a:endParaRPr>
            </a:p>
          </p:txBody>
        </p:sp>
        <p:sp>
          <p:nvSpPr>
            <p:cNvPr id="132" name="Cartão de grupo">
              <a:extLst>
                <a:ext uri="{FF2B5EF4-FFF2-40B4-BE49-F238E27FC236}">
                  <a16:creationId xmlns:a16="http://schemas.microsoft.com/office/drawing/2014/main" id="{C108F4AE-40DA-FCEE-E5C7-F721BC4A0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4724394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34" name="Cartão de grupo">
              <a:extLst>
                <a:ext uri="{FF2B5EF4-FFF2-40B4-BE49-F238E27FC236}">
                  <a16:creationId xmlns:a16="http://schemas.microsoft.com/office/drawing/2014/main" id="{B5B225EB-2322-A9C0-1DF6-DBF28B579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4724394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36" name="Cartão de grupo">
              <a:extLst>
                <a:ext uri="{FF2B5EF4-FFF2-40B4-BE49-F238E27FC236}">
                  <a16:creationId xmlns:a16="http://schemas.microsoft.com/office/drawing/2014/main" id="{C15EADCD-C6CE-B657-E32E-629D510C9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4724394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40" name="Text 6">
              <a:extLst>
                <a:ext uri="{FF2B5EF4-FFF2-40B4-BE49-F238E27FC236}">
                  <a16:creationId xmlns:a16="http://schemas.microsoft.com/office/drawing/2014/main" id="{93A9C54A-F4F3-613B-BD2B-2BDECAC47DDE}"/>
                </a:ext>
              </a:extLst>
            </p:cNvPr>
            <p:cNvSpPr/>
            <p:nvPr/>
          </p:nvSpPr>
          <p:spPr>
            <a:xfrm>
              <a:off x="2651759" y="4898978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 err="1">
                  <a:solidFill>
                    <a:srgbClr val="0B1F3A"/>
                  </a:solidFill>
                  <a:latin typeface="Montserrat" panose="00000500000000000000" pitchFamily="2" charset="0"/>
                </a:rPr>
                <a:t>Edifício</a:t>
              </a: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 Alameda </a:t>
              </a:r>
            </a:p>
          </p:txBody>
        </p:sp>
        <p:sp>
          <p:nvSpPr>
            <p:cNvPr id="142" name="Text 6">
              <a:extLst>
                <a:ext uri="{FF2B5EF4-FFF2-40B4-BE49-F238E27FC236}">
                  <a16:creationId xmlns:a16="http://schemas.microsoft.com/office/drawing/2014/main" id="{8A54B86F-3817-732F-3684-15109E224F42}"/>
                </a:ext>
              </a:extLst>
            </p:cNvPr>
            <p:cNvSpPr/>
            <p:nvPr/>
          </p:nvSpPr>
          <p:spPr>
            <a:xfrm>
              <a:off x="4951910" y="4898978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PR</a:t>
              </a:r>
            </a:p>
          </p:txBody>
        </p:sp>
        <p:sp>
          <p:nvSpPr>
            <p:cNvPr id="144" name="Text 6">
              <a:extLst>
                <a:ext uri="{FF2B5EF4-FFF2-40B4-BE49-F238E27FC236}">
                  <a16:creationId xmlns:a16="http://schemas.microsoft.com/office/drawing/2014/main" id="{D6E9F5AC-A5AD-E669-F929-6B5C10542239}"/>
                </a:ext>
              </a:extLst>
            </p:cNvPr>
            <p:cNvSpPr/>
            <p:nvPr/>
          </p:nvSpPr>
          <p:spPr>
            <a:xfrm>
              <a:off x="6076104" y="48989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Curitiba</a:t>
              </a:r>
            </a:p>
          </p:txBody>
        </p:sp>
        <p:sp>
          <p:nvSpPr>
            <p:cNvPr id="146" name="Text 6">
              <a:extLst>
                <a:ext uri="{FF2B5EF4-FFF2-40B4-BE49-F238E27FC236}">
                  <a16:creationId xmlns:a16="http://schemas.microsoft.com/office/drawing/2014/main" id="{1BC784F7-F929-0412-BCDA-B8BA22FE0662}"/>
                </a:ext>
              </a:extLst>
            </p:cNvPr>
            <p:cNvSpPr/>
            <p:nvPr/>
          </p:nvSpPr>
          <p:spPr>
            <a:xfrm>
              <a:off x="7964108" y="4898978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Tintas, Argamassas e Revestimentos, Agregados e Blocos e Tijolos.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BCE6ED3-A88A-AC45-3A1F-E5F24F7665E1}"/>
              </a:ext>
            </a:extLst>
          </p:cNvPr>
          <p:cNvGrpSpPr/>
          <p:nvPr/>
        </p:nvGrpSpPr>
        <p:grpSpPr>
          <a:xfrm>
            <a:off x="685800" y="5477594"/>
            <a:ext cx="9753599" cy="685800"/>
            <a:chOff x="685800" y="5477594"/>
            <a:chExt cx="9753599" cy="685800"/>
          </a:xfrm>
        </p:grpSpPr>
        <p:sp>
          <p:nvSpPr>
            <p:cNvPr id="150" name="Cartão de grupo">
              <a:extLst>
                <a:ext uri="{FF2B5EF4-FFF2-40B4-BE49-F238E27FC236}">
                  <a16:creationId xmlns:a16="http://schemas.microsoft.com/office/drawing/2014/main" id="{BB74A27D-9420-3D86-EE05-1C0435700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526450" y="5477594"/>
              <a:ext cx="2367709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52" name="Cabeçalho do grupo">
              <a:extLst>
                <a:ext uri="{FF2B5EF4-FFF2-40B4-BE49-F238E27FC236}">
                  <a16:creationId xmlns:a16="http://schemas.microsoft.com/office/drawing/2014/main" id="{95E94F09-265D-708F-86AD-509767882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5477594"/>
              <a:ext cx="1836000" cy="68580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4" name="Text 6">
              <a:extLst>
                <a:ext uri="{FF2B5EF4-FFF2-40B4-BE49-F238E27FC236}">
                  <a16:creationId xmlns:a16="http://schemas.microsoft.com/office/drawing/2014/main" id="{8DF7C64F-FCAC-65A1-ACE1-645F212E4A75}"/>
                </a:ext>
              </a:extLst>
            </p:cNvPr>
            <p:cNvSpPr/>
            <p:nvPr/>
          </p:nvSpPr>
          <p:spPr>
            <a:xfrm>
              <a:off x="960120" y="56521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GRUPO 10</a:t>
              </a:r>
              <a:endParaRPr lang="en-US" sz="1500" dirty="0"/>
            </a:p>
          </p:txBody>
        </p:sp>
        <p:sp>
          <p:nvSpPr>
            <p:cNvPr id="156" name="Cartão de grupo">
              <a:extLst>
                <a:ext uri="{FF2B5EF4-FFF2-40B4-BE49-F238E27FC236}">
                  <a16:creationId xmlns:a16="http://schemas.microsoft.com/office/drawing/2014/main" id="{4A3D9446-A6D1-2297-D54E-5B5C51D4C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94159" y="5477594"/>
              <a:ext cx="1060918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58" name="Cartão de grupo">
              <a:extLst>
                <a:ext uri="{FF2B5EF4-FFF2-40B4-BE49-F238E27FC236}">
                  <a16:creationId xmlns:a16="http://schemas.microsoft.com/office/drawing/2014/main" id="{2864F07F-F197-5132-0442-988F14D52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50795" y="5477594"/>
              <a:ext cx="1836000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60" name="Cartão de grupo">
              <a:extLst>
                <a:ext uri="{FF2B5EF4-FFF2-40B4-BE49-F238E27FC236}">
                  <a16:creationId xmlns:a16="http://schemas.microsoft.com/office/drawing/2014/main" id="{74A6BA62-FB17-BBA5-CE3B-8CD941587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86795" y="5477594"/>
              <a:ext cx="2652604" cy="685800"/>
            </a:xfrm>
            <a:prstGeom prst="rect">
              <a:avLst/>
            </a:prstGeom>
            <a:solidFill>
              <a:srgbClr val="F4F6F9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 sz="1200">
                <a:latin typeface="Montserrat" panose="00000500000000000000" pitchFamily="2" charset="0"/>
              </a:endParaRPr>
            </a:p>
          </p:txBody>
        </p:sp>
        <p:sp>
          <p:nvSpPr>
            <p:cNvPr id="164" name="Text 6">
              <a:extLst>
                <a:ext uri="{FF2B5EF4-FFF2-40B4-BE49-F238E27FC236}">
                  <a16:creationId xmlns:a16="http://schemas.microsoft.com/office/drawing/2014/main" id="{82C2BB2D-0900-36FF-EA7E-2B40E72C0D86}"/>
                </a:ext>
              </a:extLst>
            </p:cNvPr>
            <p:cNvSpPr/>
            <p:nvPr/>
          </p:nvSpPr>
          <p:spPr>
            <a:xfrm>
              <a:off x="2651759" y="5652178"/>
              <a:ext cx="1995375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Edifício Alameda 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66" name="Text 6">
              <a:extLst>
                <a:ext uri="{FF2B5EF4-FFF2-40B4-BE49-F238E27FC236}">
                  <a16:creationId xmlns:a16="http://schemas.microsoft.com/office/drawing/2014/main" id="{6FE9ED90-5E8F-4E91-5BDE-A44505FE7937}"/>
                </a:ext>
              </a:extLst>
            </p:cNvPr>
            <p:cNvSpPr/>
            <p:nvPr/>
          </p:nvSpPr>
          <p:spPr>
            <a:xfrm>
              <a:off x="4951910" y="5652178"/>
              <a:ext cx="894083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PR</a:t>
              </a:r>
            </a:p>
          </p:txBody>
        </p:sp>
        <p:sp>
          <p:nvSpPr>
            <p:cNvPr id="168" name="Text 6">
              <a:extLst>
                <a:ext uri="{FF2B5EF4-FFF2-40B4-BE49-F238E27FC236}">
                  <a16:creationId xmlns:a16="http://schemas.microsoft.com/office/drawing/2014/main" id="{55E476AD-857B-5D06-D2C3-9F6AB6AE2AC9}"/>
                </a:ext>
              </a:extLst>
            </p:cNvPr>
            <p:cNvSpPr/>
            <p:nvPr/>
          </p:nvSpPr>
          <p:spPr>
            <a:xfrm>
              <a:off x="6076104" y="5652178"/>
              <a:ext cx="15472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Curitiba</a:t>
              </a:r>
            </a:p>
          </p:txBody>
        </p:sp>
        <p:sp>
          <p:nvSpPr>
            <p:cNvPr id="170" name="Text 6">
              <a:extLst>
                <a:ext uri="{FF2B5EF4-FFF2-40B4-BE49-F238E27FC236}">
                  <a16:creationId xmlns:a16="http://schemas.microsoft.com/office/drawing/2014/main" id="{F932ED1E-B61C-985B-47BC-DE00B2D13D64}"/>
                </a:ext>
              </a:extLst>
            </p:cNvPr>
            <p:cNvSpPr/>
            <p:nvPr/>
          </p:nvSpPr>
          <p:spPr>
            <a:xfrm>
              <a:off x="7964108" y="5652178"/>
              <a:ext cx="223547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pt-BR" sz="1200" dirty="0">
                  <a:solidFill>
                    <a:srgbClr val="0B1F3A"/>
                  </a:solidFill>
                  <a:latin typeface="Montserrat" panose="00000500000000000000" pitchFamily="2" charset="0"/>
                </a:rPr>
                <a:t>Aço e Vergalhões, Material Elétrico e Material Hidráulico</a:t>
              </a:r>
              <a:endParaRPr lang="en-US" sz="1200" dirty="0">
                <a:solidFill>
                  <a:srgbClr val="0B1F3A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E3B2567-35FD-FC3D-8921-BE5B1B51750C}"/>
              </a:ext>
            </a:extLst>
          </p:cNvPr>
          <p:cNvSpPr/>
          <p:nvPr/>
        </p:nvSpPr>
        <p:spPr>
          <a:xfrm>
            <a:off x="0" y="146304"/>
            <a:ext cx="12192000" cy="611733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724D7E-1F6C-F755-B859-0B664E85C126}"/>
              </a:ext>
            </a:extLst>
          </p:cNvPr>
          <p:cNvGrpSpPr/>
          <p:nvPr/>
        </p:nvGrpSpPr>
        <p:grpSpPr>
          <a:xfrm>
            <a:off x="5439835" y="550332"/>
            <a:ext cx="6736085" cy="1042930"/>
            <a:chOff x="5439835" y="550332"/>
            <a:chExt cx="6736085" cy="1042930"/>
          </a:xfrm>
        </p:grpSpPr>
        <p:sp>
          <p:nvSpPr>
            <p:cNvPr id="11" name="Cabeçalho do grupo">
              <a:extLst>
                <a:ext uri="{FF2B5EF4-FFF2-40B4-BE49-F238E27FC236}">
                  <a16:creationId xmlns:a16="http://schemas.microsoft.com/office/drawing/2014/main" id="{72126943-5392-4B66-7682-165054C1C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440680" y="553212"/>
              <a:ext cx="6735240" cy="104005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4EC014-4682-2D74-5495-B21ED7526D9E}"/>
                </a:ext>
              </a:extLst>
            </p:cNvPr>
            <p:cNvSpPr txBox="1"/>
            <p:nvPr/>
          </p:nvSpPr>
          <p:spPr>
            <a:xfrm>
              <a:off x="6254496" y="628658"/>
              <a:ext cx="5696712" cy="8191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>
                <a:defRPr sz="1200">
                  <a:solidFill>
                    <a:srgbClr val="0B1F3A"/>
                  </a:solidFill>
                  <a:latin typeface="Montserrat" panose="00000500000000000000" pitchFamily="2" charset="0"/>
                </a:defRPr>
              </a:lvl1pPr>
            </a:lstStyle>
            <a:p>
              <a:r>
                <a:rPr lang="pt-BR" dirty="0">
                  <a:solidFill>
                    <a:schemeClr val="bg1">
                      <a:lumMod val="95000"/>
                    </a:schemeClr>
                  </a:solidFill>
                </a:rPr>
                <a:t>Os grupos receberão: planta de situação da obra, cronograma resumido (data-limite de entrega), orçamento de referência do item (preço unitário orçado em 2025) ou um fornecedor "habitual" com histórico.</a:t>
              </a:r>
            </a:p>
          </p:txBody>
        </p:sp>
        <p:pic>
          <p:nvPicPr>
            <p:cNvPr id="13" name="Graphic 12" descr="Bullseye with solid fill">
              <a:extLst>
                <a:ext uri="{FF2B5EF4-FFF2-40B4-BE49-F238E27FC236}">
                  <a16:creationId xmlns:a16="http://schemas.microsoft.com/office/drawing/2014/main" id="{1BF72403-8F27-AC45-A4D7-09B213B852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67944" y="804997"/>
              <a:ext cx="556098" cy="556098"/>
            </a:xfrm>
            <a:prstGeom prst="rect">
              <a:avLst/>
            </a:prstGeom>
          </p:spPr>
        </p:pic>
        <p:sp>
          <p:nvSpPr>
            <p:cNvPr id="14" name="Acento">
              <a:extLst>
                <a:ext uri="{FF2B5EF4-FFF2-40B4-BE49-F238E27FC236}">
                  <a16:creationId xmlns:a16="http://schemas.microsoft.com/office/drawing/2014/main" id="{4DB3730F-D1C1-6394-BC9E-6864D6CAD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439835" y="550332"/>
              <a:ext cx="63500" cy="104040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1813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CAC06-2D5D-57AF-70DB-AD9789BE9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 superior">
            <a:extLst>
              <a:ext uri="{FF2B5EF4-FFF2-40B4-BE49-F238E27FC236}">
                <a16:creationId xmlns:a16="http://schemas.microsoft.com/office/drawing/2014/main" id="{3CB6FA6B-C9B5-834B-729B-AE3F3E47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29FAFA-1197-50A2-B1DD-21BC03E9E049}"/>
              </a:ext>
            </a:extLst>
          </p:cNvPr>
          <p:cNvSpPr/>
          <p:nvPr/>
        </p:nvSpPr>
        <p:spPr>
          <a:xfrm>
            <a:off x="68580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2711C"/>
                </a:solidFill>
                <a:latin typeface="Montserrat" pitchFamily="34" charset="0"/>
              </a:rPr>
              <a:t>RODADA 1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A0FCC9F-EC59-03D5-A5D9-2FC804F064F5}"/>
              </a:ext>
            </a:extLst>
          </p:cNvPr>
          <p:cNvSpPr/>
          <p:nvPr/>
        </p:nvSpPr>
        <p:spPr>
          <a:xfrm>
            <a:off x="685800" y="82296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3000" b="1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Estruturar e Disparar Cotação </a:t>
            </a:r>
            <a:r>
              <a:rPr lang="pt-BR" sz="3000" dirty="0">
                <a:solidFill>
                  <a:srgbClr val="0B1F3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(30 min | dgenny)</a:t>
            </a:r>
            <a:endParaRPr lang="en-US" sz="3000" dirty="0"/>
          </a:p>
        </p:txBody>
      </p:sp>
      <p:sp>
        <p:nvSpPr>
          <p:cNvPr id="5" name="Linha de titulo">
            <a:extLst>
              <a:ext uri="{FF2B5EF4-FFF2-40B4-BE49-F238E27FC236}">
                <a16:creationId xmlns:a16="http://schemas.microsoft.com/office/drawing/2014/main" id="{E7CCE6E7-05E9-567D-BE68-74E5E809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572768"/>
            <a:ext cx="1005840" cy="50292"/>
          </a:xfrm>
          <a:prstGeom prst="rect">
            <a:avLst/>
          </a:prstGeom>
          <a:solidFill>
            <a:srgbClr val="F271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4FD3AF-488C-8A33-4A62-DDC02F52DD7C}"/>
              </a:ext>
            </a:extLst>
          </p:cNvPr>
          <p:cNvGrpSpPr/>
          <p:nvPr/>
        </p:nvGrpSpPr>
        <p:grpSpPr>
          <a:xfrm>
            <a:off x="685800" y="1965960"/>
            <a:ext cx="7196328" cy="4183380"/>
            <a:chOff x="685800" y="1965960"/>
            <a:chExt cx="7196328" cy="4183380"/>
          </a:xfrm>
        </p:grpSpPr>
        <p:sp>
          <p:nvSpPr>
            <p:cNvPr id="6" name="Cartão do briefing">
              <a:extLst>
                <a:ext uri="{FF2B5EF4-FFF2-40B4-BE49-F238E27FC236}">
                  <a16:creationId xmlns:a16="http://schemas.microsoft.com/office/drawing/2014/main" id="{08850498-6AE6-AAF6-FC43-B2613ADD6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5800" y="1965960"/>
              <a:ext cx="7196328" cy="41833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33333"/>
              </a:solidFill>
              <a:prstDash val="solid"/>
            </a:ln>
            <a:effectLst>
              <a:outerShdw blurRad="152400" dist="38100" dir="5400000" algn="bl" rotWithShape="0">
                <a:srgbClr val="0B1F3A">
                  <a:alpha val="12000"/>
                </a:srgbClr>
              </a:outerShdw>
            </a:effec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26B5004D-438B-D421-E87F-110680366E27}"/>
                </a:ext>
              </a:extLst>
            </p:cNvPr>
            <p:cNvSpPr/>
            <p:nvPr/>
          </p:nvSpPr>
          <p:spPr>
            <a:xfrm>
              <a:off x="1005840" y="2176272"/>
              <a:ext cx="6126480" cy="3611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200" b="1" kern="0" spc="200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Objetivo: colocar a cotação real na rua em 30 minutos, com </a:t>
              </a:r>
              <a:r>
                <a:rPr lang="pt-BR" sz="1200" b="1" u="sng" kern="0" spc="200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especificação que o fornecedor entende de primeira</a:t>
              </a:r>
              <a:r>
                <a:rPr lang="pt-BR" sz="1200" b="1" kern="0" spc="200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.</a:t>
              </a:r>
              <a:endParaRPr lang="en-US" sz="1200" dirty="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EB0EDC94-8FAC-AA47-5416-D1C42540AF13}"/>
                </a:ext>
              </a:extLst>
            </p:cNvPr>
            <p:cNvSpPr/>
            <p:nvPr/>
          </p:nvSpPr>
          <p:spPr>
            <a:xfrm>
              <a:off x="1005840" y="2770632"/>
              <a:ext cx="6515594" cy="32644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Abra o ambiente do seu grupo na </a:t>
              </a:r>
              <a:r>
                <a:rPr lang="pt-BR" sz="12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dgenny</a:t>
              </a: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 Crie a negociação com o nome da obra e o material.</a:t>
              </a:r>
            </a:p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Descreva o pedido como chega da obra (a requisição vem propositalmente incompleta). Responda às perguntas de refino da IA usando a ficha técnica da obra. Em cada item, decida se aceita substituições e quais (marca equivalente, bitola próxima, lote parcial).  </a:t>
              </a:r>
              <a:r>
                <a:rPr lang="pt-BR" sz="12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É aqui que você autoriza, antes, o que a IA pode ceder na conversa.</a:t>
              </a:r>
            </a:p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Defina os parâmetros: prazo para propostas = 11h de hoje; prazo de entrega = data do cronograma; frete = CIF; pagamento = 28 dias (padrão Vilare); local de entrega = endereço da obra. </a:t>
              </a:r>
              <a:r>
                <a:rPr lang="pt-BR" sz="12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Deixe o valor-alvo em branco por enquanto, você vai calcular na Rodada 2.</a:t>
              </a:r>
            </a:p>
            <a:p>
              <a:pPr marL="342900" indent="-342900">
                <a:spcAft>
                  <a:spcPts val="2000"/>
                </a:spcAft>
                <a:buSzPct val="100000"/>
                <a:buChar char="•"/>
              </a:pP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Busque fornecedores na cidade da obra e raio de 60 km; inclua distribuidor e loja/depósito. Selecione entre 8 e 12 fornecedores (inclua o "habitual"). </a:t>
              </a:r>
              <a:r>
                <a:rPr lang="pt-BR" sz="1200" b="1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Dispare</a:t>
              </a:r>
              <a:r>
                <a:rPr lang="pt-BR" sz="1200" dirty="0">
                  <a:solidFill>
                    <a:srgbClr val="0B1F3A"/>
                  </a:solidFill>
                  <a:latin typeface="Century Gothic" pitchFamily="34" charset="0"/>
                  <a:ea typeface="Century Gothic" pitchFamily="34" charset="-122"/>
                  <a:cs typeface="Century Gothic" pitchFamily="34" charset="-120"/>
                </a:rPr>
                <a:t>.</a:t>
              </a:r>
            </a:p>
          </p:txBody>
        </p:sp>
      </p:grpSp>
      <p:sp>
        <p:nvSpPr>
          <p:cNvPr id="21" name="Text 19">
            <a:extLst>
              <a:ext uri="{FF2B5EF4-FFF2-40B4-BE49-F238E27FC236}">
                <a16:creationId xmlns:a16="http://schemas.microsoft.com/office/drawing/2014/main" id="{A01B58EA-ED84-6035-BEFC-423464AC05D6}"/>
              </a:ext>
            </a:extLst>
          </p:cNvPr>
          <p:cNvSpPr/>
          <p:nvPr/>
        </p:nvSpPr>
        <p:spPr>
          <a:xfrm>
            <a:off x="6858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6566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CONECTCOMP 2026  ·  03 de setembro  ·  Santa Catarina</a:t>
            </a:r>
            <a:endParaRPr lang="en-US" sz="9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7F11FFC3-1152-A8E3-40DC-C1DF04787D65}"/>
              </a:ext>
            </a:extLst>
          </p:cNvPr>
          <p:cNvSpPr/>
          <p:nvPr/>
        </p:nvSpPr>
        <p:spPr>
          <a:xfrm>
            <a:off x="10789920" y="62636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2711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</a:t>
            </a:r>
            <a:endParaRPr lang="en-US" sz="11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6E34D4-59A8-EA96-0C22-91B6294653C9}"/>
              </a:ext>
            </a:extLst>
          </p:cNvPr>
          <p:cNvGrpSpPr/>
          <p:nvPr/>
        </p:nvGrpSpPr>
        <p:grpSpPr>
          <a:xfrm>
            <a:off x="8101583" y="1965960"/>
            <a:ext cx="3657601" cy="4183380"/>
            <a:chOff x="8101583" y="1965960"/>
            <a:chExt cx="3657601" cy="4183380"/>
          </a:xfrm>
        </p:grpSpPr>
        <p:sp>
          <p:nvSpPr>
            <p:cNvPr id="9" name="Cartão de parâmetro">
              <a:extLst>
                <a:ext uri="{FF2B5EF4-FFF2-40B4-BE49-F238E27FC236}">
                  <a16:creationId xmlns:a16="http://schemas.microsoft.com/office/drawing/2014/main" id="{DE5997CD-8B23-746A-F4B5-EF81B77C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01584" y="1965960"/>
              <a:ext cx="3657600" cy="4183380"/>
            </a:xfrm>
            <a:prstGeom prst="rect">
              <a:avLst/>
            </a:prstGeom>
            <a:solidFill>
              <a:srgbClr val="0B1F3A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Acento">
              <a:extLst>
                <a:ext uri="{FF2B5EF4-FFF2-40B4-BE49-F238E27FC236}">
                  <a16:creationId xmlns:a16="http://schemas.microsoft.com/office/drawing/2014/main" id="{9EE8B839-5ACA-963A-D76F-45F45B98E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01583" y="1965960"/>
              <a:ext cx="72000" cy="4183380"/>
            </a:xfrm>
            <a:prstGeom prst="rect">
              <a:avLst/>
            </a:prstGeom>
            <a:solidFill>
              <a:srgbClr val="F2711C"/>
            </a:solidFill>
            <a:ln w="12700">
              <a:solidFill>
                <a:srgbClr val="333333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>
              <a:extLst>
                <a:ext uri="{FF2B5EF4-FFF2-40B4-BE49-F238E27FC236}">
                  <a16:creationId xmlns:a16="http://schemas.microsoft.com/office/drawing/2014/main" id="{FF3485BD-933F-6352-A8B6-A6DA536A49FC}"/>
                </a:ext>
              </a:extLst>
            </p:cNvPr>
            <p:cNvSpPr/>
            <p:nvPr/>
          </p:nvSpPr>
          <p:spPr>
            <a:xfrm>
              <a:off x="8467344" y="2194560"/>
              <a:ext cx="2574816" cy="6766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kern="0" spc="200" dirty="0">
                  <a:solidFill>
                    <a:srgbClr val="F2711C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PERGUNTAS PARA CADA GRUPO REGISTRAR</a:t>
              </a:r>
              <a:endParaRPr lang="en-US" sz="1400" dirty="0"/>
            </a:p>
          </p:txBody>
        </p:sp>
        <p:sp>
          <p:nvSpPr>
            <p:cNvPr id="12" name="Text 10">
              <a:extLst>
                <a:ext uri="{FF2B5EF4-FFF2-40B4-BE49-F238E27FC236}">
                  <a16:creationId xmlns:a16="http://schemas.microsoft.com/office/drawing/2014/main" id="{C673FAFF-509B-3CD1-6B42-EB7936E32480}"/>
                </a:ext>
              </a:extLst>
            </p:cNvPr>
            <p:cNvSpPr/>
            <p:nvPr/>
          </p:nvSpPr>
          <p:spPr>
            <a:xfrm>
              <a:off x="8467344" y="3154680"/>
              <a:ext cx="3038856" cy="2523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342900" indent="-342900">
                <a:buAutoNum type="alphaLcParenBoth"/>
              </a:pPr>
              <a:r>
                <a:rPr lang="pt-BR" sz="14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O que a IA perguntou que a requisição da obra não trazia? </a:t>
              </a:r>
            </a:p>
            <a:p>
              <a:pPr marL="342900" indent="-342900">
                <a:buAutoNum type="alphaLcParenBoth"/>
              </a:pPr>
              <a:endParaRPr lang="pt-BR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endParaRPr>
            </a:p>
            <a:p>
              <a:pPr marL="342900" indent="-342900">
                <a:buAutoNum type="alphaLcParenBoth"/>
              </a:pPr>
              <a:r>
                <a:rPr lang="pt-BR" sz="14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Quantos fornecedores novos apareceram além do habitual? </a:t>
              </a:r>
            </a:p>
            <a:p>
              <a:pPr marL="342900" indent="-342900">
                <a:buAutoNum type="alphaLcParenBoth"/>
              </a:pPr>
              <a:endParaRPr lang="pt-BR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endParaRPr>
            </a:p>
            <a:p>
              <a:pPr marL="342900" indent="-342900">
                <a:buAutoNum type="alphaLcParenBoth"/>
              </a:pPr>
              <a:r>
                <a:rPr lang="pt-BR" sz="1400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O que você autorizou em "substituições" e o que colocou em "observações" para a IA resolver sozinha?</a:t>
              </a:r>
              <a:endParaRPr lang="en-US" sz="1400" dirty="0"/>
            </a:p>
          </p:txBody>
        </p:sp>
        <p:pic>
          <p:nvPicPr>
            <p:cNvPr id="24" name="Graphic 23" descr="Badge Question Mark with solid fill">
              <a:extLst>
                <a:ext uri="{FF2B5EF4-FFF2-40B4-BE49-F238E27FC236}">
                  <a16:creationId xmlns:a16="http://schemas.microsoft.com/office/drawing/2014/main" id="{B7E1BF7D-1B9F-AE28-7921-3B84C8A22B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74112" y="2115216"/>
              <a:ext cx="756000" cy="75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439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3394</Words>
  <Application>Microsoft Office PowerPoint</Application>
  <PresentationFormat>Widescreen</PresentationFormat>
  <Paragraphs>615</Paragraphs>
  <Slides>26</Slides>
  <Notes>26</Notes>
  <HiddenSlides>7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Century Gothic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Leonardo Rosa</dc:creator>
  <cp:lastModifiedBy>Leonardo Rosa</cp:lastModifiedBy>
  <cp:revision>21</cp:revision>
  <dcterms:created xsi:type="dcterms:W3CDTF">2026-08-29T20:03:56Z</dcterms:created>
  <dcterms:modified xsi:type="dcterms:W3CDTF">2026-09-03T16:09:08Z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64f6f3-ba1e-417c-b6f1-929d6caea309_Enabled">
    <vt:lpwstr>true</vt:lpwstr>
  </property>
  <property fmtid="{D5CDD505-2E9C-101B-9397-08002B2CF9AE}" pid="3" name="MSIP_Label_b064f6f3-ba1e-417c-b6f1-929d6caea309_SetDate">
    <vt:lpwstr>2026-08-31T00:11:21Z</vt:lpwstr>
  </property>
  <property fmtid="{D5CDD505-2E9C-101B-9397-08002B2CF9AE}" pid="4" name="MSIP_Label_b064f6f3-ba1e-417c-b6f1-929d6caea309_Method">
    <vt:lpwstr>Privileged</vt:lpwstr>
  </property>
  <property fmtid="{D5CDD505-2E9C-101B-9397-08002B2CF9AE}" pid="5" name="MSIP_Label_b064f6f3-ba1e-417c-b6f1-929d6caea309_Name">
    <vt:lpwstr>Internal</vt:lpwstr>
  </property>
  <property fmtid="{D5CDD505-2E9C-101B-9397-08002B2CF9AE}" pid="6" name="MSIP_Label_b064f6f3-ba1e-417c-b6f1-929d6caea309_SiteId">
    <vt:lpwstr>0804c951-93a0-405d-80e4-fa87c7551d6a</vt:lpwstr>
  </property>
  <property fmtid="{D5CDD505-2E9C-101B-9397-08002B2CF9AE}" pid="7" name="MSIP_Label_b064f6f3-ba1e-417c-b6f1-929d6caea309_ActionId">
    <vt:lpwstr>3c63f894-e5bb-4e9a-8820-84663ab0de11</vt:lpwstr>
  </property>
  <property fmtid="{D5CDD505-2E9C-101B-9397-08002B2CF9AE}" pid="8" name="MSIP_Label_b064f6f3-ba1e-417c-b6f1-929d6caea309_ContentBits">
    <vt:lpwstr>1</vt:lpwstr>
  </property>
  <property fmtid="{D5CDD505-2E9C-101B-9397-08002B2CF9AE}" pid="9" name="MSIP_Label_b064f6f3-ba1e-417c-b6f1-929d6caea309_Tag">
    <vt:lpwstr>10, 0, 1, 1</vt:lpwstr>
  </property>
  <property fmtid="{D5CDD505-2E9C-101B-9397-08002B2CF9AE}" pid="10" name="ClassificationContentMarkingHeaderLocations">
    <vt:lpwstr>Office Theme:3</vt:lpwstr>
  </property>
  <property fmtid="{D5CDD505-2E9C-101B-9397-08002B2CF9AE}" pid="11" name="ClassificationContentMarkingHeaderText">
    <vt:lpwstr>TechnipFMC | Internal</vt:lpwstr>
  </property>
</Properties>
</file>